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9" r:id="rId3"/>
    <p:sldId id="261" r:id="rId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3" autoAdjust="0"/>
    <p:restoredTop sz="9466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2018/3/9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0211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2018/3/9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6203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2018/3/9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5207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2018/3/9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9257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2018/3/9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507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2018/3/9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2029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2018/3/9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2815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2018/3/9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2254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2018/3/9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5893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2018/3/9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4364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2018/3/9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493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5D0674-3EFF-43DC-9F93-52222BA50A51}" type="datetimeFigureOut">
              <a:rPr kumimoji="1" lang="ja-JP" altLang="en-US" smtClean="0"/>
              <a:t>2018/3/9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7547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正方形/長方形 15"/>
          <p:cNvSpPr/>
          <p:nvPr/>
        </p:nvSpPr>
        <p:spPr>
          <a:xfrm>
            <a:off x="0" y="1"/>
            <a:ext cx="12192000" cy="5691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フローチャート: 結合子 3"/>
          <p:cNvSpPr/>
          <p:nvPr/>
        </p:nvSpPr>
        <p:spPr>
          <a:xfrm>
            <a:off x="5997966" y="9561"/>
            <a:ext cx="180000" cy="180000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フローチャート: 処理 4"/>
          <p:cNvSpPr/>
          <p:nvPr/>
        </p:nvSpPr>
        <p:spPr>
          <a:xfrm>
            <a:off x="5187966" y="399320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7" name="片側の 2 つの角を切り取った四角形 6"/>
          <p:cNvSpPr/>
          <p:nvPr/>
        </p:nvSpPr>
        <p:spPr>
          <a:xfrm>
            <a:off x="5187966" y="969079"/>
            <a:ext cx="1800000" cy="360000"/>
          </a:xfrm>
          <a:prstGeom prst="snip2SameRect">
            <a:avLst>
              <a:gd name="adj1" fmla="val 28948"/>
              <a:gd name="adj2" fmla="val 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 b="1" dirty="0">
              <a:solidFill>
                <a:schemeClr val="tx1"/>
              </a:solidFill>
            </a:endParaRPr>
          </a:p>
        </p:txBody>
      </p:sp>
      <p:sp>
        <p:nvSpPr>
          <p:cNvPr id="8" name="片側の 2 つの角を切り取った四角形 7"/>
          <p:cNvSpPr/>
          <p:nvPr/>
        </p:nvSpPr>
        <p:spPr>
          <a:xfrm rot="10800000">
            <a:off x="5187967" y="4957392"/>
            <a:ext cx="1800000" cy="360000"/>
          </a:xfrm>
          <a:prstGeom prst="snip2SameRect">
            <a:avLst>
              <a:gd name="adj1" fmla="val 28948"/>
              <a:gd name="adj2" fmla="val 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9" name="フローチャート: 処理 8"/>
          <p:cNvSpPr/>
          <p:nvPr/>
        </p:nvSpPr>
        <p:spPr>
          <a:xfrm>
            <a:off x="5187966" y="3248115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10" name="フローチャート: 処理 9"/>
          <p:cNvSpPr/>
          <p:nvPr/>
        </p:nvSpPr>
        <p:spPr>
          <a:xfrm>
            <a:off x="5187966" y="4387633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13" name="直線矢印コネクタ 12"/>
          <p:cNvCxnSpPr>
            <a:stCxn id="4" idx="4"/>
            <a:endCxn id="5" idx="0"/>
          </p:cNvCxnSpPr>
          <p:nvPr/>
        </p:nvCxnSpPr>
        <p:spPr>
          <a:xfrm>
            <a:off x="6087966" y="189561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>
            <a:stCxn id="5" idx="2"/>
            <a:endCxn id="7" idx="3"/>
          </p:cNvCxnSpPr>
          <p:nvPr/>
        </p:nvCxnSpPr>
        <p:spPr>
          <a:xfrm>
            <a:off x="6087966" y="759320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>
            <a:stCxn id="7" idx="1"/>
            <a:endCxn id="31" idx="3"/>
          </p:cNvCxnSpPr>
          <p:nvPr/>
        </p:nvCxnSpPr>
        <p:spPr>
          <a:xfrm>
            <a:off x="6087966" y="1329079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/>
          <p:cNvCxnSpPr>
            <a:stCxn id="9" idx="2"/>
            <a:endCxn id="32" idx="1"/>
          </p:cNvCxnSpPr>
          <p:nvPr/>
        </p:nvCxnSpPr>
        <p:spPr>
          <a:xfrm>
            <a:off x="6087966" y="3608115"/>
            <a:ext cx="1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/>
          <p:cNvCxnSpPr>
            <a:stCxn id="8" idx="3"/>
            <a:endCxn id="28" idx="0"/>
          </p:cNvCxnSpPr>
          <p:nvPr/>
        </p:nvCxnSpPr>
        <p:spPr>
          <a:xfrm flipH="1">
            <a:off x="6087966" y="5317392"/>
            <a:ext cx="1" cy="19424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フローチャート: 磁気ディスク 32"/>
          <p:cNvSpPr/>
          <p:nvPr/>
        </p:nvSpPr>
        <p:spPr>
          <a:xfrm>
            <a:off x="7603118" y="344714"/>
            <a:ext cx="914400" cy="469212"/>
          </a:xfrm>
          <a:prstGeom prst="flowChartMagneticDis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kumimoji="1" lang="ja-JP" altLang="en-US" sz="1050" b="1" dirty="0">
              <a:solidFill>
                <a:schemeClr val="tx1"/>
              </a:solidFill>
            </a:endParaRPr>
          </a:p>
        </p:txBody>
      </p:sp>
      <p:cxnSp>
        <p:nvCxnSpPr>
          <p:cNvPr id="34" name="直線矢印コネクタ 33"/>
          <p:cNvCxnSpPr>
            <a:stCxn id="33" idx="2"/>
            <a:endCxn id="5" idx="3"/>
          </p:cNvCxnSpPr>
          <p:nvPr/>
        </p:nvCxnSpPr>
        <p:spPr>
          <a:xfrm flipH="1">
            <a:off x="6987966" y="579320"/>
            <a:ext cx="615152" cy="0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フローチャート: 磁気ディスク 36"/>
          <p:cNvSpPr/>
          <p:nvPr/>
        </p:nvSpPr>
        <p:spPr>
          <a:xfrm>
            <a:off x="7603118" y="4333023"/>
            <a:ext cx="914400" cy="469212"/>
          </a:xfrm>
          <a:prstGeom prst="flowChartMagneticDis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kumimoji="1" lang="ja-JP" altLang="en-US" sz="1050" b="1" dirty="0">
              <a:solidFill>
                <a:schemeClr val="tx1"/>
              </a:solidFill>
            </a:endParaRPr>
          </a:p>
        </p:txBody>
      </p:sp>
      <p:cxnSp>
        <p:nvCxnSpPr>
          <p:cNvPr id="38" name="直線矢印コネクタ 37"/>
          <p:cNvCxnSpPr>
            <a:stCxn id="10" idx="3"/>
            <a:endCxn id="37" idx="2"/>
          </p:cNvCxnSpPr>
          <p:nvPr/>
        </p:nvCxnSpPr>
        <p:spPr>
          <a:xfrm flipV="1">
            <a:off x="6987966" y="4567629"/>
            <a:ext cx="615152" cy="4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3" name="グループ化 112"/>
          <p:cNvGrpSpPr/>
          <p:nvPr/>
        </p:nvGrpSpPr>
        <p:grpSpPr>
          <a:xfrm>
            <a:off x="5997966" y="5511641"/>
            <a:ext cx="180000" cy="180000"/>
            <a:chOff x="5997966" y="6666665"/>
            <a:chExt cx="180000" cy="180000"/>
          </a:xfrm>
        </p:grpSpPr>
        <p:sp>
          <p:nvSpPr>
            <p:cNvPr id="27" name="フローチャート : 結合子 82"/>
            <p:cNvSpPr/>
            <p:nvPr/>
          </p:nvSpPr>
          <p:spPr bwMode="auto">
            <a:xfrm>
              <a:off x="6042966" y="6711665"/>
              <a:ext cx="90000" cy="90000"/>
            </a:xfrm>
            <a:prstGeom prst="flowChartConnector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1100"/>
            </a:p>
          </p:txBody>
        </p:sp>
        <p:sp>
          <p:nvSpPr>
            <p:cNvPr id="28" name="フローチャート : 結合子 83"/>
            <p:cNvSpPr/>
            <p:nvPr/>
          </p:nvSpPr>
          <p:spPr bwMode="auto">
            <a:xfrm>
              <a:off x="5997966" y="6666665"/>
              <a:ext cx="180000" cy="180000"/>
            </a:xfrm>
            <a:prstGeom prst="flowChartConnector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1100"/>
            </a:p>
          </p:txBody>
        </p:sp>
      </p:grpSp>
      <p:sp>
        <p:nvSpPr>
          <p:cNvPr id="31" name="片側の 2 つの角を切り取った四角形 30"/>
          <p:cNvSpPr/>
          <p:nvPr/>
        </p:nvSpPr>
        <p:spPr>
          <a:xfrm>
            <a:off x="5187966" y="1538838"/>
            <a:ext cx="1800000" cy="360000"/>
          </a:xfrm>
          <a:prstGeom prst="snip2SameRect">
            <a:avLst>
              <a:gd name="adj1" fmla="val 28948"/>
              <a:gd name="adj2" fmla="val 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 b="1" dirty="0">
              <a:solidFill>
                <a:schemeClr val="tx1"/>
              </a:solidFill>
            </a:endParaRPr>
          </a:p>
        </p:txBody>
      </p:sp>
      <p:sp>
        <p:nvSpPr>
          <p:cNvPr id="32" name="片側の 2 つの角を切り取った四角形 31"/>
          <p:cNvSpPr/>
          <p:nvPr/>
        </p:nvSpPr>
        <p:spPr>
          <a:xfrm rot="10800000">
            <a:off x="5187967" y="3817874"/>
            <a:ext cx="1800000" cy="360000"/>
          </a:xfrm>
          <a:prstGeom prst="snip2SameRect">
            <a:avLst>
              <a:gd name="adj1" fmla="val 28948"/>
              <a:gd name="adj2" fmla="val 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35" name="直線矢印コネクタ 34"/>
          <p:cNvCxnSpPr>
            <a:stCxn id="32" idx="3"/>
            <a:endCxn id="10" idx="0"/>
          </p:cNvCxnSpPr>
          <p:nvPr/>
        </p:nvCxnSpPr>
        <p:spPr>
          <a:xfrm flipH="1">
            <a:off x="6087966" y="4177874"/>
            <a:ext cx="1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フローチャート: 処理 35"/>
          <p:cNvSpPr/>
          <p:nvPr/>
        </p:nvSpPr>
        <p:spPr>
          <a:xfrm>
            <a:off x="5187966" y="2678356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39" name="直線矢印コネクタ 38"/>
          <p:cNvCxnSpPr>
            <a:stCxn id="29" idx="2"/>
            <a:endCxn id="36" idx="0"/>
          </p:cNvCxnSpPr>
          <p:nvPr/>
        </p:nvCxnSpPr>
        <p:spPr>
          <a:xfrm>
            <a:off x="6087966" y="2468597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矢印コネクタ 40"/>
          <p:cNvCxnSpPr>
            <a:stCxn id="36" idx="2"/>
            <a:endCxn id="9" idx="0"/>
          </p:cNvCxnSpPr>
          <p:nvPr/>
        </p:nvCxnSpPr>
        <p:spPr>
          <a:xfrm>
            <a:off x="6087966" y="3038356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カギ線コネクタ 67"/>
          <p:cNvCxnSpPr>
            <a:stCxn id="32" idx="0"/>
            <a:endCxn id="31" idx="2"/>
          </p:cNvCxnSpPr>
          <p:nvPr/>
        </p:nvCxnSpPr>
        <p:spPr>
          <a:xfrm rot="10800000">
            <a:off x="5187967" y="1718838"/>
            <a:ext cx="1" cy="2279036"/>
          </a:xfrm>
          <a:prstGeom prst="bentConnector3">
            <a:avLst>
              <a:gd name="adj1" fmla="val 2286010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/>
          <p:cNvSpPr txBox="1"/>
          <p:nvPr/>
        </p:nvSpPr>
        <p:spPr>
          <a:xfrm>
            <a:off x="5183071" y="395775"/>
            <a:ext cx="1800000" cy="36817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会員情報を</a:t>
            </a:r>
            <a:endParaRPr lang="en-US" altLang="ja-JP" sz="1100" b="1" dirty="0"/>
          </a:p>
          <a:p>
            <a:pPr algn="ctr"/>
            <a:r>
              <a:rPr lang="ja-JP" altLang="en-US" sz="1100" b="1" dirty="0" smtClean="0"/>
              <a:t>すべて取得する</a:t>
            </a:r>
            <a:endParaRPr lang="ja-JP" altLang="en-US" sz="1100" b="1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601298" y="522787"/>
            <a:ext cx="900000" cy="288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r>
              <a:rPr lang="ja-JP" altLang="en-US" sz="1100" b="1" dirty="0"/>
              <a:t>会員</a:t>
            </a:r>
            <a:r>
              <a:rPr lang="ja-JP" altLang="en-US" sz="1100" b="1" dirty="0" smtClean="0"/>
              <a:t>情報</a:t>
            </a:r>
            <a:endParaRPr lang="ja-JP" altLang="en-US" sz="1100" b="1" dirty="0"/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5178522" y="969075"/>
            <a:ext cx="1800000" cy="360003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データ</a:t>
            </a:r>
            <a:r>
              <a:rPr lang="ja-JP" altLang="en-US" sz="1100" b="1" dirty="0" smtClean="0"/>
              <a:t>が</a:t>
            </a:r>
            <a:endParaRPr lang="en-US" altLang="ja-JP" sz="1100" b="1" dirty="0" smtClean="0"/>
          </a:p>
          <a:p>
            <a:pPr algn="ctr"/>
            <a:r>
              <a:rPr lang="ja-JP" altLang="en-US" sz="1100" b="1" dirty="0" smtClean="0"/>
              <a:t>無く</a:t>
            </a:r>
            <a:r>
              <a:rPr lang="ja-JP" altLang="en-US" sz="1100" b="1" dirty="0"/>
              <a:t>なる</a:t>
            </a:r>
            <a:r>
              <a:rPr lang="ja-JP" altLang="en-US" sz="1100" b="1" dirty="0" smtClean="0"/>
              <a:t>まで繰り返す</a:t>
            </a:r>
            <a:endParaRPr lang="ja-JP" altLang="en-US" sz="1100" b="1" dirty="0"/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5178134" y="1540759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 smtClean="0"/>
              <a:t>チャンクサイズ</a:t>
            </a:r>
            <a:r>
              <a:rPr lang="en-US" altLang="ja-JP" sz="1100" b="1" dirty="0" smtClean="0"/>
              <a:t>(</a:t>
            </a:r>
            <a:r>
              <a:rPr lang="ja-JP" altLang="en-US" sz="1100" b="1" dirty="0" smtClean="0"/>
              <a:t>一定件数</a:t>
            </a:r>
            <a:r>
              <a:rPr lang="en-US" altLang="ja-JP" sz="1100" b="1" dirty="0" smtClean="0"/>
              <a:t>)</a:t>
            </a:r>
            <a:r>
              <a:rPr lang="ja-JP" altLang="en-US" sz="1100" b="1" dirty="0" smtClean="0"/>
              <a:t>に達する</a:t>
            </a:r>
            <a:r>
              <a:rPr lang="ja-JP" altLang="en-US" sz="1100" b="1" dirty="0"/>
              <a:t>まで繰り返す</a:t>
            </a: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5192126" y="2683404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データ</a:t>
            </a:r>
            <a:r>
              <a:rPr lang="ja-JP" altLang="en-US" sz="1100" b="1" dirty="0" smtClean="0"/>
              <a:t>を</a:t>
            </a:r>
            <a:endParaRPr lang="en-US" altLang="ja-JP" sz="1100" b="1" dirty="0" smtClean="0"/>
          </a:p>
          <a:p>
            <a:pPr algn="ctr"/>
            <a:r>
              <a:rPr lang="en-US" altLang="ja-JP" sz="1100" b="1" dirty="0" smtClean="0"/>
              <a:t>1</a:t>
            </a:r>
            <a:r>
              <a:rPr lang="ja-JP" altLang="en-US" sz="1100" b="1" dirty="0" smtClean="0"/>
              <a:t>件読み込む</a:t>
            </a:r>
            <a:endParaRPr lang="ja-JP" altLang="en-US" sz="1100" b="1" dirty="0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5193638" y="3243330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ポイント加算処理を</a:t>
            </a:r>
            <a:endParaRPr lang="en-US" altLang="ja-JP" sz="1100" b="1" dirty="0"/>
          </a:p>
          <a:p>
            <a:pPr algn="ctr"/>
            <a:r>
              <a:rPr lang="ja-JP" altLang="en-US" sz="1100" b="1" dirty="0"/>
              <a:t>行</a:t>
            </a:r>
            <a:r>
              <a:rPr lang="ja-JP" altLang="en-US" sz="1100" b="1" dirty="0" smtClean="0"/>
              <a:t>う</a:t>
            </a:r>
            <a:endParaRPr lang="ja-JP" altLang="en-US" sz="1100" b="1" dirty="0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7601298" y="4507014"/>
            <a:ext cx="900000" cy="288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r>
              <a:rPr lang="ja-JP" altLang="en-US" sz="1100" b="1" dirty="0"/>
              <a:t>会員</a:t>
            </a:r>
            <a:r>
              <a:rPr lang="ja-JP" altLang="en-US" sz="1100" b="1" dirty="0" smtClean="0"/>
              <a:t>情報</a:t>
            </a:r>
            <a:endParaRPr lang="ja-JP" altLang="en-US" sz="1100" b="1" dirty="0"/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5194332" y="4387629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会員情報を更新する</a:t>
            </a:r>
          </a:p>
        </p:txBody>
      </p:sp>
      <p:sp>
        <p:nvSpPr>
          <p:cNvPr id="29" name="フローチャート: 判断 28"/>
          <p:cNvSpPr/>
          <p:nvPr/>
        </p:nvSpPr>
        <p:spPr>
          <a:xfrm>
            <a:off x="5187966" y="2108597"/>
            <a:ext cx="1800000" cy="360000"/>
          </a:xfrm>
          <a:prstGeom prst="flowChartDecision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9" name="直線矢印コネクタ 48"/>
          <p:cNvCxnSpPr>
            <a:stCxn id="31" idx="1"/>
            <a:endCxn id="29" idx="0"/>
          </p:cNvCxnSpPr>
          <p:nvPr/>
        </p:nvCxnSpPr>
        <p:spPr>
          <a:xfrm>
            <a:off x="6087966" y="1898838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線矢印コネクタ 58"/>
          <p:cNvCxnSpPr>
            <a:stCxn id="10" idx="2"/>
            <a:endCxn id="8" idx="1"/>
          </p:cNvCxnSpPr>
          <p:nvPr/>
        </p:nvCxnSpPr>
        <p:spPr>
          <a:xfrm>
            <a:off x="6087966" y="4747633"/>
            <a:ext cx="1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フリーフォーム 160"/>
          <p:cNvSpPr/>
          <p:nvPr/>
        </p:nvSpPr>
        <p:spPr>
          <a:xfrm>
            <a:off x="4708358" y="1147011"/>
            <a:ext cx="473242" cy="3994484"/>
          </a:xfrm>
          <a:custGeom>
            <a:avLst/>
            <a:gdLst>
              <a:gd name="connsiteX0" fmla="*/ 473242 w 473242"/>
              <a:gd name="connsiteY0" fmla="*/ 3994484 h 3994484"/>
              <a:gd name="connsiteX1" fmla="*/ 8021 w 473242"/>
              <a:gd name="connsiteY1" fmla="*/ 3994484 h 3994484"/>
              <a:gd name="connsiteX2" fmla="*/ 0 w 473242"/>
              <a:gd name="connsiteY2" fmla="*/ 0 h 3994484"/>
              <a:gd name="connsiteX3" fmla="*/ 473242 w 473242"/>
              <a:gd name="connsiteY3" fmla="*/ 0 h 3994484"/>
              <a:gd name="connsiteX4" fmla="*/ 473242 w 473242"/>
              <a:gd name="connsiteY4" fmla="*/ 0 h 3994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3242" h="3994484">
                <a:moveTo>
                  <a:pt x="473242" y="3994484"/>
                </a:moveTo>
                <a:lnTo>
                  <a:pt x="8021" y="3994484"/>
                </a:lnTo>
                <a:cubicBezTo>
                  <a:pt x="5347" y="2662989"/>
                  <a:pt x="2674" y="1331495"/>
                  <a:pt x="0" y="0"/>
                </a:cubicBezTo>
                <a:lnTo>
                  <a:pt x="473242" y="0"/>
                </a:lnTo>
                <a:lnTo>
                  <a:pt x="473242" y="0"/>
                </a:lnTo>
              </a:path>
            </a:pathLst>
          </a:custGeom>
          <a:noFill/>
          <a:ln w="19050">
            <a:solidFill>
              <a:schemeClr val="tx1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5194332" y="2115302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 smtClean="0"/>
              <a:t>入力チェックする</a:t>
            </a:r>
            <a:endParaRPr lang="ja-JP" altLang="en-US" sz="1100" b="1" dirty="0"/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6844048" y="2103545"/>
            <a:ext cx="720000" cy="18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 smtClean="0"/>
              <a:t>エラーあり</a:t>
            </a:r>
            <a:endParaRPr lang="ja-JP" altLang="en-US" sz="1100" b="1" dirty="0"/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5297958" y="2451858"/>
            <a:ext cx="720000" cy="18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 smtClean="0"/>
              <a:t>エラーな</a:t>
            </a:r>
            <a:r>
              <a:rPr lang="ja-JP" altLang="en-US" sz="1100" b="1" dirty="0"/>
              <a:t>し</a:t>
            </a:r>
            <a:endParaRPr lang="en-US" altLang="ja-JP" sz="1100" b="1" dirty="0" smtClean="0"/>
          </a:p>
        </p:txBody>
      </p:sp>
      <p:grpSp>
        <p:nvGrpSpPr>
          <p:cNvPr id="53" name="グループ化 52"/>
          <p:cNvGrpSpPr/>
          <p:nvPr/>
        </p:nvGrpSpPr>
        <p:grpSpPr>
          <a:xfrm>
            <a:off x="7606802" y="2193545"/>
            <a:ext cx="180000" cy="180000"/>
            <a:chOff x="5997966" y="6666665"/>
            <a:chExt cx="180000" cy="180000"/>
          </a:xfrm>
        </p:grpSpPr>
        <p:sp>
          <p:nvSpPr>
            <p:cNvPr id="54" name="フローチャート : 結合子 82"/>
            <p:cNvSpPr/>
            <p:nvPr/>
          </p:nvSpPr>
          <p:spPr bwMode="auto">
            <a:xfrm>
              <a:off x="6042966" y="6711665"/>
              <a:ext cx="90000" cy="90000"/>
            </a:xfrm>
            <a:prstGeom prst="flowChartConnector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1100"/>
            </a:p>
          </p:txBody>
        </p:sp>
        <p:sp>
          <p:nvSpPr>
            <p:cNvPr id="55" name="フローチャート : 結合子 83"/>
            <p:cNvSpPr/>
            <p:nvPr/>
          </p:nvSpPr>
          <p:spPr bwMode="auto">
            <a:xfrm>
              <a:off x="5997966" y="6666665"/>
              <a:ext cx="180000" cy="180000"/>
            </a:xfrm>
            <a:prstGeom prst="flowChartConnector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1100"/>
            </a:p>
          </p:txBody>
        </p:sp>
      </p:grpSp>
      <p:cxnSp>
        <p:nvCxnSpPr>
          <p:cNvPr id="56" name="直線矢印コネクタ 55"/>
          <p:cNvCxnSpPr>
            <a:stCxn id="29" idx="3"/>
            <a:endCxn id="55" idx="2"/>
          </p:cNvCxnSpPr>
          <p:nvPr/>
        </p:nvCxnSpPr>
        <p:spPr>
          <a:xfrm flipV="1">
            <a:off x="6987966" y="2283545"/>
            <a:ext cx="618836" cy="5052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24019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3069" y="488792"/>
            <a:ext cx="4286848" cy="3905795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0236" y="488792"/>
            <a:ext cx="4286848" cy="3905795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6823069" y="93790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・更新後</a:t>
            </a:r>
            <a:endParaRPr kumimoji="1" lang="ja-JP" altLang="en-US" sz="1600" dirty="0"/>
          </a:p>
        </p:txBody>
      </p:sp>
      <p:sp>
        <p:nvSpPr>
          <p:cNvPr id="30" name="角丸四角形 29"/>
          <p:cNvSpPr/>
          <p:nvPr/>
        </p:nvSpPr>
        <p:spPr>
          <a:xfrm>
            <a:off x="3264569" y="2287567"/>
            <a:ext cx="1884947" cy="377686"/>
          </a:xfrm>
          <a:prstGeom prst="roundRect">
            <a:avLst>
              <a:gd name="adj" fmla="val 12420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1360236" y="93790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・更新前</a:t>
            </a:r>
            <a:endParaRPr kumimoji="1" lang="ja-JP" altLang="en-US" sz="1600" dirty="0"/>
          </a:p>
        </p:txBody>
      </p:sp>
      <p:sp>
        <p:nvSpPr>
          <p:cNvPr id="39" name="右矢印 38"/>
          <p:cNvSpPr/>
          <p:nvPr/>
        </p:nvSpPr>
        <p:spPr>
          <a:xfrm>
            <a:off x="5895864" y="2216570"/>
            <a:ext cx="678426" cy="450239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角丸四角形 34"/>
          <p:cNvSpPr/>
          <p:nvPr/>
        </p:nvSpPr>
        <p:spPr>
          <a:xfrm>
            <a:off x="3264569" y="3109643"/>
            <a:ext cx="1884947" cy="1061304"/>
          </a:xfrm>
          <a:prstGeom prst="roundRect">
            <a:avLst>
              <a:gd name="adj" fmla="val 6086"/>
            </a:avLst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角丸四角形 39"/>
          <p:cNvSpPr/>
          <p:nvPr/>
        </p:nvSpPr>
        <p:spPr>
          <a:xfrm>
            <a:off x="3264569" y="1444251"/>
            <a:ext cx="1884948" cy="37768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角丸四角形 46"/>
          <p:cNvSpPr/>
          <p:nvPr/>
        </p:nvSpPr>
        <p:spPr>
          <a:xfrm>
            <a:off x="8733181" y="996615"/>
            <a:ext cx="1878672" cy="1069950"/>
          </a:xfrm>
          <a:prstGeom prst="roundRect">
            <a:avLst>
              <a:gd name="adj" fmla="val 6172"/>
            </a:avLst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角丸四角形 49"/>
          <p:cNvSpPr/>
          <p:nvPr/>
        </p:nvSpPr>
        <p:spPr>
          <a:xfrm>
            <a:off x="8733181" y="2476410"/>
            <a:ext cx="1884948" cy="37768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角丸四角形 50"/>
          <p:cNvSpPr/>
          <p:nvPr/>
        </p:nvSpPr>
        <p:spPr>
          <a:xfrm>
            <a:off x="8726905" y="3334662"/>
            <a:ext cx="1884948" cy="37768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14533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4625" y="502540"/>
            <a:ext cx="3210373" cy="2638793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6823069" y="93790"/>
            <a:ext cx="1428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・</a:t>
            </a:r>
            <a:r>
              <a:rPr lang="ja-JP" altLang="en-US" sz="1600" dirty="0" smtClean="0"/>
              <a:t>出力</a:t>
            </a:r>
            <a:r>
              <a:rPr lang="ja-JP" altLang="en-US" sz="1600" dirty="0"/>
              <a:t>ファイル</a:t>
            </a:r>
            <a:endParaRPr kumimoji="1" lang="ja-JP" altLang="en-US" sz="1600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2004625" y="99348"/>
            <a:ext cx="1428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・</a:t>
            </a:r>
            <a:r>
              <a:rPr lang="ja-JP" altLang="en-US" sz="1600" dirty="0" smtClean="0"/>
              <a:t>入力</a:t>
            </a:r>
            <a:r>
              <a:rPr lang="ja-JP" altLang="en-US" sz="1600" dirty="0"/>
              <a:t>ファイル</a:t>
            </a:r>
            <a:endParaRPr kumimoji="1" lang="ja-JP" altLang="en-US" sz="1600" dirty="0"/>
          </a:p>
        </p:txBody>
      </p:sp>
      <p:sp>
        <p:nvSpPr>
          <p:cNvPr id="39" name="右矢印 38"/>
          <p:cNvSpPr/>
          <p:nvPr/>
        </p:nvSpPr>
        <p:spPr>
          <a:xfrm>
            <a:off x="5679821" y="1616326"/>
            <a:ext cx="678426" cy="450239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角丸四角形 39"/>
          <p:cNvSpPr/>
          <p:nvPr/>
        </p:nvSpPr>
        <p:spPr>
          <a:xfrm>
            <a:off x="2141622" y="1074532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角丸四角形 13"/>
          <p:cNvSpPr/>
          <p:nvPr/>
        </p:nvSpPr>
        <p:spPr>
          <a:xfrm>
            <a:off x="2141623" y="1652045"/>
            <a:ext cx="1612231" cy="297071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角丸四角形 14"/>
          <p:cNvSpPr/>
          <p:nvPr/>
        </p:nvSpPr>
        <p:spPr>
          <a:xfrm>
            <a:off x="2141624" y="2229558"/>
            <a:ext cx="1612231" cy="714168"/>
          </a:xfrm>
          <a:prstGeom prst="roundRect">
            <a:avLst>
              <a:gd name="adj" fmla="val 8050"/>
            </a:avLst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3069" y="502540"/>
            <a:ext cx="3200847" cy="1962424"/>
          </a:xfrm>
          <a:prstGeom prst="rect">
            <a:avLst/>
          </a:prstGeom>
        </p:spPr>
      </p:pic>
      <p:sp>
        <p:nvSpPr>
          <p:cNvPr id="19" name="角丸四角形 18"/>
          <p:cNvSpPr/>
          <p:nvPr/>
        </p:nvSpPr>
        <p:spPr>
          <a:xfrm>
            <a:off x="6954253" y="1074532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角丸四角形 19"/>
          <p:cNvSpPr/>
          <p:nvPr/>
        </p:nvSpPr>
        <p:spPr>
          <a:xfrm>
            <a:off x="6954252" y="1652045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75570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57</Words>
  <Application>Microsoft Office PowerPoint</Application>
  <PresentationFormat>ワイド画面</PresentationFormat>
  <Paragraphs>19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bthagiwaraysy</dc:creator>
  <cp:lastModifiedBy>Tanaka Masaru</cp:lastModifiedBy>
  <cp:revision>37</cp:revision>
  <dcterms:created xsi:type="dcterms:W3CDTF">2017-08-02T01:28:25Z</dcterms:created>
  <dcterms:modified xsi:type="dcterms:W3CDTF">2018-03-09T06:50:16Z</dcterms:modified>
</cp:coreProperties>
</file>