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6" r:id="rId3"/>
    <p:sldId id="267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3" autoAdjust="0"/>
    <p:restoredTop sz="9466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11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203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2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9257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07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2029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8150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2254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893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4364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949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D0674-3EFF-43DC-9F93-52222BA50A51}" type="datetimeFigureOut">
              <a:rPr kumimoji="1" lang="ja-JP" altLang="en-US" smtClean="0"/>
              <a:t>2018/3/9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83BF4D-4486-4712-86E3-F59A900A04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54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2371205" y="2604972"/>
            <a:ext cx="7459116" cy="1648055"/>
            <a:chOff x="2371205" y="2604972"/>
            <a:chExt cx="7459116" cy="1648055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71205" y="2604972"/>
              <a:ext cx="7449590" cy="1648055"/>
            </a:xfrm>
            <a:prstGeom prst="rect">
              <a:avLst/>
            </a:prstGeom>
          </p:spPr>
        </p:pic>
        <p:grpSp>
          <p:nvGrpSpPr>
            <p:cNvPr id="5" name="グループ化 4"/>
            <p:cNvGrpSpPr/>
            <p:nvPr/>
          </p:nvGrpSpPr>
          <p:grpSpPr>
            <a:xfrm>
              <a:off x="3272590" y="2621531"/>
              <a:ext cx="6557731" cy="1204512"/>
              <a:chOff x="3272590" y="2621531"/>
              <a:chExt cx="6557731" cy="1204512"/>
            </a:xfrm>
          </p:grpSpPr>
          <p:sp>
            <p:nvSpPr>
              <p:cNvPr id="6" name="角丸四角形 5"/>
              <p:cNvSpPr/>
              <p:nvPr/>
            </p:nvSpPr>
            <p:spPr>
              <a:xfrm>
                <a:off x="3272590" y="2621531"/>
                <a:ext cx="2502567" cy="282091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4186990" y="3543952"/>
                <a:ext cx="5643331" cy="282091"/>
              </a:xfrm>
              <a:prstGeom prst="round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2731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01"/>
          <a:stretch/>
        </p:blipFill>
        <p:spPr>
          <a:xfrm>
            <a:off x="6823069" y="491429"/>
            <a:ext cx="4051732" cy="6198782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77"/>
          <a:stretch/>
        </p:blipFill>
        <p:spPr>
          <a:xfrm>
            <a:off x="1608075" y="495716"/>
            <a:ext cx="4044839" cy="619020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・更新後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08075" y="93790"/>
            <a:ext cx="9028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・更新前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898779" y="3365701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3328732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3328733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角丸四角形 54"/>
          <p:cNvSpPr/>
          <p:nvPr/>
        </p:nvSpPr>
        <p:spPr>
          <a:xfrm>
            <a:off x="3328735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角丸四角形 55"/>
          <p:cNvSpPr/>
          <p:nvPr/>
        </p:nvSpPr>
        <p:spPr>
          <a:xfrm>
            <a:off x="3328735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角丸四角形 56"/>
          <p:cNvSpPr/>
          <p:nvPr/>
        </p:nvSpPr>
        <p:spPr>
          <a:xfrm>
            <a:off x="3328734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角丸四角形 57"/>
          <p:cNvSpPr/>
          <p:nvPr/>
        </p:nvSpPr>
        <p:spPr>
          <a:xfrm>
            <a:off x="3328732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角丸四角形 58"/>
          <p:cNvSpPr/>
          <p:nvPr/>
        </p:nvSpPr>
        <p:spPr>
          <a:xfrm>
            <a:off x="3328732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角丸四角形 59"/>
          <p:cNvSpPr/>
          <p:nvPr/>
        </p:nvSpPr>
        <p:spPr>
          <a:xfrm>
            <a:off x="3328732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角丸四角形 60"/>
          <p:cNvSpPr/>
          <p:nvPr/>
        </p:nvSpPr>
        <p:spPr>
          <a:xfrm>
            <a:off x="8550437" y="946946"/>
            <a:ext cx="2125583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角丸四角形 61"/>
          <p:cNvSpPr/>
          <p:nvPr/>
        </p:nvSpPr>
        <p:spPr>
          <a:xfrm>
            <a:off x="8550438" y="1700925"/>
            <a:ext cx="2125581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角丸四角形 62"/>
          <p:cNvSpPr/>
          <p:nvPr/>
        </p:nvSpPr>
        <p:spPr>
          <a:xfrm>
            <a:off x="8550440" y="245490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8550440" y="321313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角丸四角形 64"/>
          <p:cNvSpPr/>
          <p:nvPr/>
        </p:nvSpPr>
        <p:spPr>
          <a:xfrm>
            <a:off x="8550439" y="3971364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角丸四角形 65"/>
          <p:cNvSpPr/>
          <p:nvPr/>
        </p:nvSpPr>
        <p:spPr>
          <a:xfrm>
            <a:off x="8550437" y="472534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角丸四角形 66"/>
          <p:cNvSpPr/>
          <p:nvPr/>
        </p:nvSpPr>
        <p:spPr>
          <a:xfrm>
            <a:off x="8550437" y="5494848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角丸四角形 67"/>
          <p:cNvSpPr/>
          <p:nvPr/>
        </p:nvSpPr>
        <p:spPr>
          <a:xfrm>
            <a:off x="8550437" y="6241803"/>
            <a:ext cx="2125579" cy="377686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7390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3069" y="488491"/>
            <a:ext cx="3200847" cy="480127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625" y="488491"/>
            <a:ext cx="3210373" cy="474411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6823069" y="93790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出力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004625" y="99348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・</a:t>
            </a:r>
            <a:r>
              <a:rPr lang="ja-JP" altLang="en-US" sz="1600" dirty="0" smtClean="0"/>
              <a:t>入力</a:t>
            </a:r>
            <a:r>
              <a:rPr lang="ja-JP" altLang="en-US" sz="1600" dirty="0"/>
              <a:t>ファイル</a:t>
            </a:r>
            <a:endParaRPr kumimoji="1" lang="ja-JP" altLang="en-US" sz="1600" dirty="0"/>
          </a:p>
        </p:txBody>
      </p:sp>
      <p:sp>
        <p:nvSpPr>
          <p:cNvPr id="39" name="右矢印 38"/>
          <p:cNvSpPr/>
          <p:nvPr/>
        </p:nvSpPr>
        <p:spPr>
          <a:xfrm>
            <a:off x="5679821" y="1616326"/>
            <a:ext cx="678426" cy="450239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角丸四角形 39"/>
          <p:cNvSpPr/>
          <p:nvPr/>
        </p:nvSpPr>
        <p:spPr>
          <a:xfrm>
            <a:off x="2141622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2141623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/>
        </p:nvSpPr>
        <p:spPr>
          <a:xfrm>
            <a:off x="2141621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角丸四角形 16"/>
          <p:cNvSpPr/>
          <p:nvPr/>
        </p:nvSpPr>
        <p:spPr>
          <a:xfrm>
            <a:off x="2141622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2141621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角丸四角形 20"/>
          <p:cNvSpPr/>
          <p:nvPr/>
        </p:nvSpPr>
        <p:spPr>
          <a:xfrm>
            <a:off x="2141622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角丸四角形 21"/>
          <p:cNvSpPr/>
          <p:nvPr/>
        </p:nvSpPr>
        <p:spPr>
          <a:xfrm>
            <a:off x="2141620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角丸四角形 22"/>
          <p:cNvSpPr/>
          <p:nvPr/>
        </p:nvSpPr>
        <p:spPr>
          <a:xfrm>
            <a:off x="2141621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角丸四角形 23"/>
          <p:cNvSpPr/>
          <p:nvPr/>
        </p:nvSpPr>
        <p:spPr>
          <a:xfrm>
            <a:off x="6954254" y="785776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角丸四角形 24"/>
          <p:cNvSpPr/>
          <p:nvPr/>
        </p:nvSpPr>
        <p:spPr>
          <a:xfrm>
            <a:off x="6954255" y="1363289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角丸四角形 25"/>
          <p:cNvSpPr/>
          <p:nvPr/>
        </p:nvSpPr>
        <p:spPr>
          <a:xfrm>
            <a:off x="6954253" y="1925561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角丸四角形 26"/>
          <p:cNvSpPr/>
          <p:nvPr/>
        </p:nvSpPr>
        <p:spPr>
          <a:xfrm>
            <a:off x="6954254" y="2503074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6954253" y="3074165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/>
          <p:cNvSpPr/>
          <p:nvPr/>
        </p:nvSpPr>
        <p:spPr>
          <a:xfrm>
            <a:off x="6954254" y="3651678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角丸四角形 29"/>
          <p:cNvSpPr/>
          <p:nvPr/>
        </p:nvSpPr>
        <p:spPr>
          <a:xfrm>
            <a:off x="6954252" y="4222769"/>
            <a:ext cx="1612231" cy="289047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角丸四角形 30"/>
          <p:cNvSpPr/>
          <p:nvPr/>
        </p:nvSpPr>
        <p:spPr>
          <a:xfrm>
            <a:off x="6954253" y="4800282"/>
            <a:ext cx="1612231" cy="297071"/>
          </a:xfrm>
          <a:prstGeom prst="roundRect">
            <a:avLst>
              <a:gd name="adj" fmla="val 10296"/>
            </a:avLst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428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10</Words>
  <Application>Microsoft Office PowerPoint</Application>
  <PresentationFormat>ワイド画面</PresentationFormat>
  <Paragraphs>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bthagiwaraysy</dc:creator>
  <cp:lastModifiedBy>Tanaka Masaru</cp:lastModifiedBy>
  <cp:revision>37</cp:revision>
  <dcterms:created xsi:type="dcterms:W3CDTF">2017-08-02T01:28:25Z</dcterms:created>
  <dcterms:modified xsi:type="dcterms:W3CDTF">2018-03-09T06:43:25Z</dcterms:modified>
</cp:coreProperties>
</file>