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1"/>
            <a:ext cx="12192000" cy="569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5317392"/>
            <a:ext cx="1" cy="19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551164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7960379" y="3240557"/>
            <a:ext cx="180000" cy="180000"/>
            <a:chOff x="5997966" y="6666665"/>
            <a:chExt cx="180000" cy="180000"/>
          </a:xfrm>
        </p:grpSpPr>
        <p:sp>
          <p:nvSpPr>
            <p:cNvPr id="54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55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48" name="フローチャート: 処理 47"/>
          <p:cNvSpPr/>
          <p:nvPr/>
        </p:nvSpPr>
        <p:spPr>
          <a:xfrm>
            <a:off x="7151298" y="2665549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b="1" dirty="0" smtClean="0">
                <a:solidFill>
                  <a:schemeClr val="tx1"/>
                </a:solidFill>
              </a:rPr>
              <a:t>ERROR</a:t>
            </a:r>
            <a:r>
              <a:rPr lang="ja-JP" altLang="en-US" sz="1100" b="1" dirty="0" smtClean="0">
                <a:solidFill>
                  <a:schemeClr val="tx1"/>
                </a:solidFill>
              </a:rPr>
              <a:t>ログ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を出力する</a:t>
            </a:r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52" name="直線矢印コネクタ 51"/>
          <p:cNvCxnSpPr>
            <a:stCxn id="48" idx="2"/>
            <a:endCxn id="55" idx="0"/>
          </p:cNvCxnSpPr>
          <p:nvPr/>
        </p:nvCxnSpPr>
        <p:spPr>
          <a:xfrm flipH="1">
            <a:off x="8050379" y="3025549"/>
            <a:ext cx="919" cy="2150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カギ線コネクタ 56"/>
          <p:cNvCxnSpPr>
            <a:stCxn id="47" idx="3"/>
            <a:endCxn id="48" idx="0"/>
          </p:cNvCxnSpPr>
          <p:nvPr/>
        </p:nvCxnSpPr>
        <p:spPr>
          <a:xfrm>
            <a:off x="6994332" y="2295302"/>
            <a:ext cx="1056966" cy="370247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7151298" y="246487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リスナー</a:t>
            </a:r>
            <a:r>
              <a:rPr lang="en-US" altLang="ja-JP" sz="1100" b="1" dirty="0" smtClean="0"/>
              <a:t>)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887" y="2500183"/>
            <a:ext cx="10058400" cy="1829652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2366210" y="2969342"/>
            <a:ext cx="858252" cy="20647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7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24" y="2495419"/>
            <a:ext cx="10058400" cy="1837322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2356271" y="2969342"/>
            <a:ext cx="858252" cy="20647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879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286848" cy="390579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286848" cy="390579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0" name="角丸四角形 29"/>
          <p:cNvSpPr/>
          <p:nvPr/>
        </p:nvSpPr>
        <p:spPr>
          <a:xfrm>
            <a:off x="3264569" y="2287567"/>
            <a:ext cx="1884947" cy="377686"/>
          </a:xfrm>
          <a:prstGeom prst="roundRect">
            <a:avLst>
              <a:gd name="adj" fmla="val 1242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64569" y="3109643"/>
            <a:ext cx="1884947" cy="1061304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64569" y="1444251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8733181" y="996615"/>
            <a:ext cx="1878672" cy="1069950"/>
          </a:xfrm>
          <a:prstGeom prst="roundRect">
            <a:avLst>
              <a:gd name="adj" fmla="val 6172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8733181" y="2476410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/>
          <p:cNvSpPr/>
          <p:nvPr/>
        </p:nvSpPr>
        <p:spPr>
          <a:xfrm>
            <a:off x="8726905" y="3334662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453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00847" cy="1962424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6954253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5204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176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1360236" y="1"/>
            <a:ext cx="9749681" cy="3905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555" y="0"/>
            <a:ext cx="4286848" cy="390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65</Words>
  <Application>Microsoft Office PowerPoint</Application>
  <PresentationFormat>ワイド画面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bthagiwaraysy</cp:lastModifiedBy>
  <cp:revision>42</cp:revision>
  <dcterms:created xsi:type="dcterms:W3CDTF">2017-08-02T01:28:25Z</dcterms:created>
  <dcterms:modified xsi:type="dcterms:W3CDTF">2017-09-12T02:19:03Z</dcterms:modified>
</cp:coreProperties>
</file>