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0" r:id="rId5"/>
    <p:sldId id="265" r:id="rId6"/>
    <p:sldId id="262" r:id="rId7"/>
    <p:sldId id="264" r:id="rId8"/>
    <p:sldId id="266" r:id="rId9"/>
    <p:sldId id="267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02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2017/8/31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/>
          <p:cNvGrpSpPr/>
          <p:nvPr/>
        </p:nvGrpSpPr>
        <p:grpSpPr>
          <a:xfrm>
            <a:off x="4390787" y="1123628"/>
            <a:ext cx="3410426" cy="4610743"/>
            <a:chOff x="4390787" y="1123628"/>
            <a:chExt cx="3410426" cy="4610743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0787" y="1123628"/>
              <a:ext cx="3410426" cy="4610743"/>
            </a:xfrm>
            <a:prstGeom prst="rect">
              <a:avLst/>
            </a:prstGeom>
          </p:spPr>
        </p:pic>
        <p:sp>
          <p:nvSpPr>
            <p:cNvPr id="39" name="角丸四角形 38"/>
            <p:cNvSpPr/>
            <p:nvPr/>
          </p:nvSpPr>
          <p:spPr>
            <a:xfrm>
              <a:off x="4652211" y="1780674"/>
              <a:ext cx="2037347" cy="272715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4390787" y="1109339"/>
            <a:ext cx="3410426" cy="4639322"/>
            <a:chOff x="4390787" y="1109339"/>
            <a:chExt cx="3410426" cy="4639322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0787" y="1109339"/>
              <a:ext cx="3410426" cy="4639322"/>
            </a:xfrm>
            <a:prstGeom prst="rect">
              <a:avLst/>
            </a:prstGeom>
          </p:spPr>
        </p:pic>
        <p:sp>
          <p:nvSpPr>
            <p:cNvPr id="7" name="角丸四角形 6"/>
            <p:cNvSpPr/>
            <p:nvPr/>
          </p:nvSpPr>
          <p:spPr>
            <a:xfrm>
              <a:off x="5077326" y="4074696"/>
              <a:ext cx="2037347" cy="272715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775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985124" y="2500183"/>
            <a:ext cx="10221751" cy="1857634"/>
            <a:chOff x="985124" y="2500183"/>
            <a:chExt cx="10221751" cy="1857634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5124" y="2500183"/>
              <a:ext cx="10221751" cy="1857634"/>
            </a:xfrm>
            <a:prstGeom prst="rect">
              <a:avLst/>
            </a:prstGeom>
          </p:spPr>
        </p:pic>
        <p:sp>
          <p:nvSpPr>
            <p:cNvPr id="3" name="角丸四角形 2"/>
            <p:cNvSpPr/>
            <p:nvPr/>
          </p:nvSpPr>
          <p:spPr>
            <a:xfrm>
              <a:off x="1323473" y="3360822"/>
              <a:ext cx="5574632" cy="433136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4535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/>
          <p:cNvGrpSpPr/>
          <p:nvPr/>
        </p:nvGrpSpPr>
        <p:grpSpPr>
          <a:xfrm>
            <a:off x="994650" y="1037891"/>
            <a:ext cx="10202699" cy="4782217"/>
            <a:chOff x="994650" y="1037891"/>
            <a:chExt cx="10202699" cy="4782217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4650" y="1037891"/>
              <a:ext cx="10202699" cy="4782217"/>
            </a:xfrm>
            <a:prstGeom prst="rect">
              <a:avLst/>
            </a:prstGeom>
          </p:spPr>
        </p:pic>
        <p:sp>
          <p:nvSpPr>
            <p:cNvPr id="3" name="角丸四角形 2"/>
            <p:cNvSpPr/>
            <p:nvPr/>
          </p:nvSpPr>
          <p:spPr>
            <a:xfrm>
              <a:off x="1106904" y="1355558"/>
              <a:ext cx="7443537" cy="593557"/>
            </a:xfrm>
            <a:prstGeom prst="roundRect">
              <a:avLst>
                <a:gd name="adj" fmla="val 11262"/>
              </a:avLst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角丸四角形 3"/>
            <p:cNvSpPr/>
            <p:nvPr/>
          </p:nvSpPr>
          <p:spPr>
            <a:xfrm>
              <a:off x="5630779" y="3475539"/>
              <a:ext cx="1532021" cy="272715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8085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518334" y="2338235"/>
            <a:ext cx="10058400" cy="1967013"/>
            <a:chOff x="518334" y="2338235"/>
            <a:chExt cx="10058400" cy="1967013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334" y="2338235"/>
              <a:ext cx="10058400" cy="1967013"/>
            </a:xfrm>
            <a:prstGeom prst="rect">
              <a:avLst/>
            </a:prstGeom>
          </p:spPr>
        </p:pic>
        <p:sp>
          <p:nvSpPr>
            <p:cNvPr id="6" name="角丸四角形 5"/>
            <p:cNvSpPr/>
            <p:nvPr/>
          </p:nvSpPr>
          <p:spPr>
            <a:xfrm>
              <a:off x="518334" y="2995864"/>
              <a:ext cx="5425266" cy="228600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60946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318281" y="2728815"/>
            <a:ext cx="11555438" cy="1400370"/>
            <a:chOff x="318281" y="2728815"/>
            <a:chExt cx="11555438" cy="1400370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281" y="2728815"/>
              <a:ext cx="11555438" cy="1400370"/>
            </a:xfrm>
            <a:prstGeom prst="rect">
              <a:avLst/>
            </a:prstGeom>
          </p:spPr>
        </p:pic>
        <p:sp>
          <p:nvSpPr>
            <p:cNvPr id="6" name="角丸四角形 5"/>
            <p:cNvSpPr/>
            <p:nvPr/>
          </p:nvSpPr>
          <p:spPr>
            <a:xfrm>
              <a:off x="11015332" y="3469106"/>
              <a:ext cx="858387" cy="228600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角丸四角形 6"/>
            <p:cNvSpPr/>
            <p:nvPr/>
          </p:nvSpPr>
          <p:spPr>
            <a:xfrm>
              <a:off x="318281" y="3671637"/>
              <a:ext cx="6010330" cy="228600"/>
            </a:xfrm>
            <a:prstGeom prst="round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79763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2371205" y="2604972"/>
            <a:ext cx="7459116" cy="1648055"/>
            <a:chOff x="2371205" y="2604972"/>
            <a:chExt cx="7459116" cy="1648055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1205" y="2604972"/>
              <a:ext cx="7449590" cy="1648055"/>
            </a:xfrm>
            <a:prstGeom prst="rect">
              <a:avLst/>
            </a:prstGeom>
          </p:spPr>
        </p:pic>
        <p:grpSp>
          <p:nvGrpSpPr>
            <p:cNvPr id="5" name="グループ化 4"/>
            <p:cNvGrpSpPr/>
            <p:nvPr/>
          </p:nvGrpSpPr>
          <p:grpSpPr>
            <a:xfrm>
              <a:off x="3272590" y="2621531"/>
              <a:ext cx="6557731" cy="1204512"/>
              <a:chOff x="3272590" y="2621531"/>
              <a:chExt cx="6557731" cy="1204512"/>
            </a:xfrm>
          </p:grpSpPr>
          <p:sp>
            <p:nvSpPr>
              <p:cNvPr id="6" name="角丸四角形 5"/>
              <p:cNvSpPr/>
              <p:nvPr/>
            </p:nvSpPr>
            <p:spPr>
              <a:xfrm>
                <a:off x="3272590" y="2621531"/>
                <a:ext cx="2502567" cy="282091"/>
              </a:xfrm>
              <a:prstGeom prst="round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角丸四角形 6"/>
              <p:cNvSpPr/>
              <p:nvPr/>
            </p:nvSpPr>
            <p:spPr>
              <a:xfrm>
                <a:off x="4186990" y="3543952"/>
                <a:ext cx="5643331" cy="282091"/>
              </a:xfrm>
              <a:prstGeom prst="round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2731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01"/>
          <a:stretch/>
        </p:blipFill>
        <p:spPr>
          <a:xfrm>
            <a:off x="6823069" y="491429"/>
            <a:ext cx="4051732" cy="6198782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77"/>
          <a:stretch/>
        </p:blipFill>
        <p:spPr>
          <a:xfrm>
            <a:off x="1608075" y="495716"/>
            <a:ext cx="4044839" cy="6190209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608075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8779" y="3365701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328732" y="946946"/>
            <a:ext cx="2125583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/>
          <p:cNvSpPr/>
          <p:nvPr/>
        </p:nvSpPr>
        <p:spPr>
          <a:xfrm>
            <a:off x="3328733" y="1700925"/>
            <a:ext cx="2125581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角丸四角形 54"/>
          <p:cNvSpPr/>
          <p:nvPr/>
        </p:nvSpPr>
        <p:spPr>
          <a:xfrm>
            <a:off x="3328735" y="245490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角丸四角形 55"/>
          <p:cNvSpPr/>
          <p:nvPr/>
        </p:nvSpPr>
        <p:spPr>
          <a:xfrm>
            <a:off x="3328735" y="321313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角丸四角形 56"/>
          <p:cNvSpPr/>
          <p:nvPr/>
        </p:nvSpPr>
        <p:spPr>
          <a:xfrm>
            <a:off x="3328734" y="397136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角丸四角形 57"/>
          <p:cNvSpPr/>
          <p:nvPr/>
        </p:nvSpPr>
        <p:spPr>
          <a:xfrm>
            <a:off x="3328732" y="4725343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角丸四角形 58"/>
          <p:cNvSpPr/>
          <p:nvPr/>
        </p:nvSpPr>
        <p:spPr>
          <a:xfrm>
            <a:off x="3328732" y="5494848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角丸四角形 59"/>
          <p:cNvSpPr/>
          <p:nvPr/>
        </p:nvSpPr>
        <p:spPr>
          <a:xfrm>
            <a:off x="3328732" y="6241803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角丸四角形 60"/>
          <p:cNvSpPr/>
          <p:nvPr/>
        </p:nvSpPr>
        <p:spPr>
          <a:xfrm>
            <a:off x="8550437" y="946946"/>
            <a:ext cx="2125583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角丸四角形 61"/>
          <p:cNvSpPr/>
          <p:nvPr/>
        </p:nvSpPr>
        <p:spPr>
          <a:xfrm>
            <a:off x="8550438" y="1700925"/>
            <a:ext cx="2125581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角丸四角形 62"/>
          <p:cNvSpPr/>
          <p:nvPr/>
        </p:nvSpPr>
        <p:spPr>
          <a:xfrm>
            <a:off x="8550440" y="245490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角丸四角形 63"/>
          <p:cNvSpPr/>
          <p:nvPr/>
        </p:nvSpPr>
        <p:spPr>
          <a:xfrm>
            <a:off x="8550440" y="321313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角丸四角形 64"/>
          <p:cNvSpPr/>
          <p:nvPr/>
        </p:nvSpPr>
        <p:spPr>
          <a:xfrm>
            <a:off x="8550439" y="397136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角丸四角形 65"/>
          <p:cNvSpPr/>
          <p:nvPr/>
        </p:nvSpPr>
        <p:spPr>
          <a:xfrm>
            <a:off x="8550437" y="4725343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角丸四角形 66"/>
          <p:cNvSpPr/>
          <p:nvPr/>
        </p:nvSpPr>
        <p:spPr>
          <a:xfrm>
            <a:off x="8550437" y="5494848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角丸四角形 67"/>
          <p:cNvSpPr/>
          <p:nvPr/>
        </p:nvSpPr>
        <p:spPr>
          <a:xfrm>
            <a:off x="8550437" y="6241803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390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491"/>
            <a:ext cx="3200847" cy="480127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488491"/>
            <a:ext cx="3210373" cy="474411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785776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363289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2141621" y="192556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2141622" y="2503074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2141621" y="307416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2141622" y="3651678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2141620" y="422276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2141621" y="4800282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6954254" y="785776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角丸四角形 24"/>
          <p:cNvSpPr/>
          <p:nvPr/>
        </p:nvSpPr>
        <p:spPr>
          <a:xfrm>
            <a:off x="6954255" y="1363289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6954253" y="192556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6954254" y="2503074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角丸四角形 27"/>
          <p:cNvSpPr/>
          <p:nvPr/>
        </p:nvSpPr>
        <p:spPr>
          <a:xfrm>
            <a:off x="6954253" y="307416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角丸四角形 28"/>
          <p:cNvSpPr/>
          <p:nvPr/>
        </p:nvSpPr>
        <p:spPr>
          <a:xfrm>
            <a:off x="6954254" y="3651678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6954252" y="422276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角丸四角形 30"/>
          <p:cNvSpPr/>
          <p:nvPr/>
        </p:nvSpPr>
        <p:spPr>
          <a:xfrm>
            <a:off x="6954253" y="4800282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282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10</Words>
  <Application>Microsoft Office PowerPoint</Application>
  <PresentationFormat>ワイド画面</PresentationFormat>
  <Paragraphs>4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bthagiwaraysy</dc:creator>
  <cp:lastModifiedBy>bthagiwaraysy</cp:lastModifiedBy>
  <cp:revision>36</cp:revision>
  <dcterms:created xsi:type="dcterms:W3CDTF">2017-08-02T01:28:25Z</dcterms:created>
  <dcterms:modified xsi:type="dcterms:W3CDTF">2017-08-31T08:37:55Z</dcterms:modified>
</cp:coreProperties>
</file>