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3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211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203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5207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9257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507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029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815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2254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893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4364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49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7547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/>
          <p:cNvSpPr/>
          <p:nvPr/>
        </p:nvSpPr>
        <p:spPr>
          <a:xfrm>
            <a:off x="0" y="9560"/>
            <a:ext cx="12192000" cy="51206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ローチャート: 結合子 3"/>
          <p:cNvSpPr/>
          <p:nvPr/>
        </p:nvSpPr>
        <p:spPr>
          <a:xfrm>
            <a:off x="5997966" y="1540"/>
            <a:ext cx="180000" cy="180000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ローチャート: 処理 4"/>
          <p:cNvSpPr/>
          <p:nvPr/>
        </p:nvSpPr>
        <p:spPr>
          <a:xfrm>
            <a:off x="5187966" y="391299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7" name="片側の 2 つの角を切り取った四角形 6"/>
          <p:cNvSpPr/>
          <p:nvPr/>
        </p:nvSpPr>
        <p:spPr>
          <a:xfrm>
            <a:off x="5187966" y="961058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8" name="片側の 2 つの角を切り取った四角形 7"/>
          <p:cNvSpPr/>
          <p:nvPr/>
        </p:nvSpPr>
        <p:spPr>
          <a:xfrm rot="10800000">
            <a:off x="5187967" y="4379880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9" name="フローチャート: 処理 8"/>
          <p:cNvSpPr/>
          <p:nvPr/>
        </p:nvSpPr>
        <p:spPr>
          <a:xfrm>
            <a:off x="5187966" y="2670603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10" name="フローチャート: 処理 9"/>
          <p:cNvSpPr/>
          <p:nvPr/>
        </p:nvSpPr>
        <p:spPr>
          <a:xfrm>
            <a:off x="5187966" y="3810121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13" name="直線矢印コネクタ 12"/>
          <p:cNvCxnSpPr>
            <a:stCxn id="4" idx="4"/>
            <a:endCxn id="5" idx="0"/>
          </p:cNvCxnSpPr>
          <p:nvPr/>
        </p:nvCxnSpPr>
        <p:spPr>
          <a:xfrm>
            <a:off x="6087966" y="181540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>
            <a:stCxn id="5" idx="2"/>
            <a:endCxn id="7" idx="3"/>
          </p:cNvCxnSpPr>
          <p:nvPr/>
        </p:nvCxnSpPr>
        <p:spPr>
          <a:xfrm>
            <a:off x="6087966" y="751299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stCxn id="7" idx="1"/>
            <a:endCxn id="31" idx="3"/>
          </p:cNvCxnSpPr>
          <p:nvPr/>
        </p:nvCxnSpPr>
        <p:spPr>
          <a:xfrm>
            <a:off x="6087966" y="1321058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9" idx="2"/>
            <a:endCxn id="32" idx="1"/>
          </p:cNvCxnSpPr>
          <p:nvPr/>
        </p:nvCxnSpPr>
        <p:spPr>
          <a:xfrm>
            <a:off x="6087966" y="3030603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>
            <a:stCxn id="8" idx="3"/>
            <a:endCxn id="28" idx="0"/>
          </p:cNvCxnSpPr>
          <p:nvPr/>
        </p:nvCxnSpPr>
        <p:spPr>
          <a:xfrm flipH="1">
            <a:off x="6087966" y="4739880"/>
            <a:ext cx="1" cy="21029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/>
          <p:cNvCxnSpPr>
            <a:stCxn id="2" idx="1"/>
            <a:endCxn id="5" idx="3"/>
          </p:cNvCxnSpPr>
          <p:nvPr/>
        </p:nvCxnSpPr>
        <p:spPr>
          <a:xfrm flipH="1" flipV="1">
            <a:off x="6987966" y="571299"/>
            <a:ext cx="615152" cy="98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37"/>
          <p:cNvCxnSpPr>
            <a:stCxn id="10" idx="3"/>
          </p:cNvCxnSpPr>
          <p:nvPr/>
        </p:nvCxnSpPr>
        <p:spPr>
          <a:xfrm flipV="1">
            <a:off x="6987966" y="3990117"/>
            <a:ext cx="615152" cy="4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フローチャート : 結合子 82"/>
          <p:cNvSpPr/>
          <p:nvPr/>
        </p:nvSpPr>
        <p:spPr bwMode="auto">
          <a:xfrm>
            <a:off x="6042966" y="4995171"/>
            <a:ext cx="90000" cy="90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1100"/>
          </a:p>
        </p:txBody>
      </p:sp>
      <p:sp>
        <p:nvSpPr>
          <p:cNvPr id="28" name="フローチャート : 結合子 83"/>
          <p:cNvSpPr/>
          <p:nvPr/>
        </p:nvSpPr>
        <p:spPr bwMode="auto">
          <a:xfrm>
            <a:off x="5997966" y="4950171"/>
            <a:ext cx="180000" cy="180000"/>
          </a:xfrm>
          <a:prstGeom prst="flowChartConnector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sz="1100"/>
          </a:p>
        </p:txBody>
      </p:sp>
      <p:sp>
        <p:nvSpPr>
          <p:cNvPr id="31" name="片側の 2 つの角を切り取った四角形 30"/>
          <p:cNvSpPr/>
          <p:nvPr/>
        </p:nvSpPr>
        <p:spPr>
          <a:xfrm>
            <a:off x="5187966" y="1530817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32" name="片側の 2 つの角を切り取った四角形 31"/>
          <p:cNvSpPr/>
          <p:nvPr/>
        </p:nvSpPr>
        <p:spPr>
          <a:xfrm rot="10800000">
            <a:off x="5187967" y="3240362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35" name="直線矢印コネクタ 34"/>
          <p:cNvCxnSpPr>
            <a:stCxn id="32" idx="3"/>
            <a:endCxn id="10" idx="0"/>
          </p:cNvCxnSpPr>
          <p:nvPr/>
        </p:nvCxnSpPr>
        <p:spPr>
          <a:xfrm flipH="1">
            <a:off x="6087966" y="3600362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フローチャート: 処理 35"/>
          <p:cNvSpPr/>
          <p:nvPr/>
        </p:nvSpPr>
        <p:spPr>
          <a:xfrm>
            <a:off x="5187966" y="2100844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41" name="直線矢印コネクタ 40"/>
          <p:cNvCxnSpPr>
            <a:stCxn id="36" idx="2"/>
            <a:endCxn id="9" idx="0"/>
          </p:cNvCxnSpPr>
          <p:nvPr/>
        </p:nvCxnSpPr>
        <p:spPr>
          <a:xfrm>
            <a:off x="6087966" y="2460844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カギ線コネクタ 67"/>
          <p:cNvCxnSpPr>
            <a:stCxn id="32" idx="0"/>
            <a:endCxn id="31" idx="2"/>
          </p:cNvCxnSpPr>
          <p:nvPr/>
        </p:nvCxnSpPr>
        <p:spPr>
          <a:xfrm rot="10800000">
            <a:off x="5187967" y="1710818"/>
            <a:ext cx="1" cy="1709545"/>
          </a:xfrm>
          <a:prstGeom prst="bentConnector3">
            <a:avLst>
              <a:gd name="adj1" fmla="val 2286010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5183071" y="387754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会員情報を</a:t>
            </a:r>
            <a:endParaRPr lang="en-US" altLang="ja-JP" sz="1100" b="1" dirty="0"/>
          </a:p>
          <a:p>
            <a:pPr algn="ctr"/>
            <a:r>
              <a:rPr lang="ja-JP" altLang="en-US" sz="1100" b="1" dirty="0" smtClean="0"/>
              <a:t>すべて取得する</a:t>
            </a:r>
            <a:endParaRPr lang="ja-JP" altLang="en-US" sz="1100" b="1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178522" y="961054"/>
            <a:ext cx="1800000" cy="360003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データ</a:t>
            </a:r>
            <a:r>
              <a:rPr lang="ja-JP" altLang="en-US" sz="1100" b="1" dirty="0" smtClean="0"/>
              <a:t>が</a:t>
            </a:r>
            <a:endParaRPr lang="en-US" altLang="ja-JP" sz="1100" b="1" dirty="0" smtClean="0"/>
          </a:p>
          <a:p>
            <a:pPr algn="ctr"/>
            <a:r>
              <a:rPr lang="ja-JP" altLang="en-US" sz="1100" b="1" dirty="0" smtClean="0"/>
              <a:t>無く</a:t>
            </a:r>
            <a:r>
              <a:rPr lang="ja-JP" altLang="en-US" sz="1100" b="1" dirty="0"/>
              <a:t>なる</a:t>
            </a:r>
            <a:r>
              <a:rPr lang="ja-JP" altLang="en-US" sz="1100" b="1" dirty="0" smtClean="0"/>
              <a:t>まで繰り返す</a:t>
            </a:r>
            <a:endParaRPr lang="ja-JP" altLang="en-US" sz="1100" b="1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178134" y="1532738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チャンクサイズ</a:t>
            </a:r>
            <a:r>
              <a:rPr lang="en-US" altLang="ja-JP" sz="1100" b="1" dirty="0" smtClean="0"/>
              <a:t>(</a:t>
            </a:r>
            <a:r>
              <a:rPr lang="ja-JP" altLang="en-US" sz="1100" b="1" dirty="0" smtClean="0"/>
              <a:t>一定件数</a:t>
            </a:r>
            <a:r>
              <a:rPr lang="en-US" altLang="ja-JP" sz="1100" b="1" dirty="0" smtClean="0"/>
              <a:t>)</a:t>
            </a:r>
            <a:r>
              <a:rPr lang="ja-JP" altLang="en-US" sz="1100" b="1" dirty="0" smtClean="0"/>
              <a:t>に達する</a:t>
            </a:r>
            <a:r>
              <a:rPr lang="ja-JP" altLang="en-US" sz="1100" b="1" dirty="0"/>
              <a:t>まで繰り返す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192126" y="2105892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データ</a:t>
            </a:r>
            <a:r>
              <a:rPr lang="ja-JP" altLang="en-US" sz="1100" b="1" dirty="0" smtClean="0"/>
              <a:t>を</a:t>
            </a:r>
            <a:endParaRPr lang="en-US" altLang="ja-JP" sz="1100" b="1" dirty="0" smtClean="0"/>
          </a:p>
          <a:p>
            <a:pPr algn="ctr"/>
            <a:r>
              <a:rPr lang="en-US" altLang="ja-JP" sz="1100" b="1" dirty="0" smtClean="0"/>
              <a:t>1</a:t>
            </a:r>
            <a:r>
              <a:rPr lang="ja-JP" altLang="en-US" sz="1100" b="1" dirty="0" smtClean="0"/>
              <a:t>件読み込む</a:t>
            </a:r>
            <a:endParaRPr lang="ja-JP" altLang="en-US" sz="1100" b="1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193638" y="2665818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ポイント加算処理を</a:t>
            </a:r>
            <a:endParaRPr lang="en-US" altLang="ja-JP" sz="1100" b="1" dirty="0"/>
          </a:p>
          <a:p>
            <a:pPr algn="ctr"/>
            <a:r>
              <a:rPr lang="ja-JP" altLang="en-US" sz="1100" b="1" dirty="0"/>
              <a:t>行</a:t>
            </a:r>
            <a:r>
              <a:rPr lang="ja-JP" altLang="en-US" sz="1100" b="1" dirty="0" smtClean="0"/>
              <a:t>う</a:t>
            </a:r>
            <a:endParaRPr lang="ja-JP" altLang="en-US" sz="1100" b="1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194332" y="3810117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会員情報を更新する</a:t>
            </a:r>
          </a:p>
        </p:txBody>
      </p:sp>
      <p:cxnSp>
        <p:nvCxnSpPr>
          <p:cNvPr id="49" name="直線矢印コネクタ 48"/>
          <p:cNvCxnSpPr>
            <a:stCxn id="31" idx="1"/>
            <a:endCxn id="36" idx="0"/>
          </p:cNvCxnSpPr>
          <p:nvPr/>
        </p:nvCxnSpPr>
        <p:spPr>
          <a:xfrm>
            <a:off x="6087966" y="1890817"/>
            <a:ext cx="0" cy="21002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矢印コネクタ 58"/>
          <p:cNvCxnSpPr>
            <a:stCxn id="10" idx="2"/>
            <a:endCxn id="8" idx="1"/>
          </p:cNvCxnSpPr>
          <p:nvPr/>
        </p:nvCxnSpPr>
        <p:spPr>
          <a:xfrm>
            <a:off x="6087966" y="4170121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メモ 1"/>
          <p:cNvSpPr/>
          <p:nvPr/>
        </p:nvSpPr>
        <p:spPr>
          <a:xfrm>
            <a:off x="7603118" y="391397"/>
            <a:ext cx="1080000" cy="360000"/>
          </a:xfrm>
          <a:prstGeom prst="foldedCorne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1" name="フリーフォーム 160"/>
          <p:cNvSpPr/>
          <p:nvPr/>
        </p:nvSpPr>
        <p:spPr>
          <a:xfrm>
            <a:off x="4708358" y="1138990"/>
            <a:ext cx="473242" cy="3392905"/>
          </a:xfrm>
          <a:custGeom>
            <a:avLst/>
            <a:gdLst>
              <a:gd name="connsiteX0" fmla="*/ 473242 w 473242"/>
              <a:gd name="connsiteY0" fmla="*/ 3994484 h 3994484"/>
              <a:gd name="connsiteX1" fmla="*/ 8021 w 473242"/>
              <a:gd name="connsiteY1" fmla="*/ 3994484 h 3994484"/>
              <a:gd name="connsiteX2" fmla="*/ 0 w 473242"/>
              <a:gd name="connsiteY2" fmla="*/ 0 h 3994484"/>
              <a:gd name="connsiteX3" fmla="*/ 473242 w 473242"/>
              <a:gd name="connsiteY3" fmla="*/ 0 h 3994484"/>
              <a:gd name="connsiteX4" fmla="*/ 473242 w 473242"/>
              <a:gd name="connsiteY4" fmla="*/ 0 h 3994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3242" h="3994484">
                <a:moveTo>
                  <a:pt x="473242" y="3994484"/>
                </a:moveTo>
                <a:lnTo>
                  <a:pt x="8021" y="3994484"/>
                </a:lnTo>
                <a:cubicBezTo>
                  <a:pt x="5347" y="2662989"/>
                  <a:pt x="2674" y="1331495"/>
                  <a:pt x="0" y="0"/>
                </a:cubicBezTo>
                <a:lnTo>
                  <a:pt x="473242" y="0"/>
                </a:lnTo>
                <a:lnTo>
                  <a:pt x="473242" y="0"/>
                </a:lnTo>
              </a:path>
            </a:pathLst>
          </a:custGeom>
          <a:noFill/>
          <a:ln w="1905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668366" y="427299"/>
            <a:ext cx="900000" cy="288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/>
              <a:t>会員</a:t>
            </a:r>
            <a:r>
              <a:rPr lang="ja-JP" altLang="en-US" sz="1100" b="1" dirty="0" smtClean="0"/>
              <a:t>情報</a:t>
            </a:r>
            <a:endParaRPr lang="ja-JP" altLang="en-US" sz="1100" b="1" dirty="0"/>
          </a:p>
        </p:txBody>
      </p:sp>
      <p:sp>
        <p:nvSpPr>
          <p:cNvPr id="47" name="メモ 46"/>
          <p:cNvSpPr/>
          <p:nvPr/>
        </p:nvSpPr>
        <p:spPr>
          <a:xfrm>
            <a:off x="7607664" y="3810117"/>
            <a:ext cx="1080000" cy="360000"/>
          </a:xfrm>
          <a:prstGeom prst="foldedCorne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7693118" y="3846117"/>
            <a:ext cx="900000" cy="288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/>
              <a:t>会員</a:t>
            </a:r>
            <a:r>
              <a:rPr lang="ja-JP" altLang="en-US" sz="1100" b="1" dirty="0" smtClean="0"/>
              <a:t>情報</a:t>
            </a:r>
            <a:endParaRPr lang="ja-JP" alt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3242401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069" y="488491"/>
            <a:ext cx="3200847" cy="480127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625" y="488491"/>
            <a:ext cx="3210373" cy="4744112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823069" y="93790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</a:t>
            </a:r>
            <a:r>
              <a:rPr lang="ja-JP" altLang="en-US" sz="1600" dirty="0" smtClean="0"/>
              <a:t>出力</a:t>
            </a:r>
            <a:r>
              <a:rPr lang="ja-JP" altLang="en-US" sz="1600" dirty="0"/>
              <a:t>ファイル</a:t>
            </a:r>
            <a:endParaRPr kumimoji="1" lang="ja-JP" altLang="en-US" sz="16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004625" y="99348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</a:t>
            </a:r>
            <a:r>
              <a:rPr lang="ja-JP" altLang="en-US" sz="1600" dirty="0" smtClean="0"/>
              <a:t>入力</a:t>
            </a:r>
            <a:r>
              <a:rPr lang="ja-JP" altLang="en-US" sz="1600" dirty="0"/>
              <a:t>ファイル</a:t>
            </a:r>
            <a:endParaRPr kumimoji="1" lang="ja-JP" altLang="en-US" sz="1600" dirty="0"/>
          </a:p>
        </p:txBody>
      </p:sp>
      <p:sp>
        <p:nvSpPr>
          <p:cNvPr id="39" name="右矢印 38"/>
          <p:cNvSpPr/>
          <p:nvPr/>
        </p:nvSpPr>
        <p:spPr>
          <a:xfrm>
            <a:off x="5679821" y="1616326"/>
            <a:ext cx="678426" cy="45023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角丸四角形 39"/>
          <p:cNvSpPr/>
          <p:nvPr/>
        </p:nvSpPr>
        <p:spPr>
          <a:xfrm>
            <a:off x="2141622" y="785776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2141623" y="1363289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角丸四角形 15"/>
          <p:cNvSpPr/>
          <p:nvPr/>
        </p:nvSpPr>
        <p:spPr>
          <a:xfrm>
            <a:off x="2141621" y="1925561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角丸四角形 16"/>
          <p:cNvSpPr/>
          <p:nvPr/>
        </p:nvSpPr>
        <p:spPr>
          <a:xfrm>
            <a:off x="2141622" y="2503074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角丸四角形 17"/>
          <p:cNvSpPr/>
          <p:nvPr/>
        </p:nvSpPr>
        <p:spPr>
          <a:xfrm>
            <a:off x="2141621" y="3074165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角丸四角形 20"/>
          <p:cNvSpPr/>
          <p:nvPr/>
        </p:nvSpPr>
        <p:spPr>
          <a:xfrm>
            <a:off x="2141622" y="3651678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角丸四角形 21"/>
          <p:cNvSpPr/>
          <p:nvPr/>
        </p:nvSpPr>
        <p:spPr>
          <a:xfrm>
            <a:off x="2141620" y="4222769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角丸四角形 22"/>
          <p:cNvSpPr/>
          <p:nvPr/>
        </p:nvSpPr>
        <p:spPr>
          <a:xfrm>
            <a:off x="2141621" y="4800282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角丸四角形 23"/>
          <p:cNvSpPr/>
          <p:nvPr/>
        </p:nvSpPr>
        <p:spPr>
          <a:xfrm>
            <a:off x="6954254" y="785776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角丸四角形 24"/>
          <p:cNvSpPr/>
          <p:nvPr/>
        </p:nvSpPr>
        <p:spPr>
          <a:xfrm>
            <a:off x="6954255" y="1363289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角丸四角形 25"/>
          <p:cNvSpPr/>
          <p:nvPr/>
        </p:nvSpPr>
        <p:spPr>
          <a:xfrm>
            <a:off x="6954253" y="1925561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角丸四角形 26"/>
          <p:cNvSpPr/>
          <p:nvPr/>
        </p:nvSpPr>
        <p:spPr>
          <a:xfrm>
            <a:off x="6954254" y="2503074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角丸四角形 27"/>
          <p:cNvSpPr/>
          <p:nvPr/>
        </p:nvSpPr>
        <p:spPr>
          <a:xfrm>
            <a:off x="6954253" y="3074165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角丸四角形 28"/>
          <p:cNvSpPr/>
          <p:nvPr/>
        </p:nvSpPr>
        <p:spPr>
          <a:xfrm>
            <a:off x="6954254" y="3651678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角丸四角形 29"/>
          <p:cNvSpPr/>
          <p:nvPr/>
        </p:nvSpPr>
        <p:spPr>
          <a:xfrm>
            <a:off x="6954252" y="4222769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角丸四角形 30"/>
          <p:cNvSpPr/>
          <p:nvPr/>
        </p:nvSpPr>
        <p:spPr>
          <a:xfrm>
            <a:off x="6954253" y="4800282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45519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293</TotalTime>
  <Words>46</Words>
  <Application>Microsoft Office PowerPoint</Application>
  <PresentationFormat>ワイド画面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bthagiwaraysy</dc:creator>
  <cp:lastModifiedBy>Tanaka Masaru</cp:lastModifiedBy>
  <cp:revision>33</cp:revision>
  <dcterms:created xsi:type="dcterms:W3CDTF">2017-08-02T01:28:25Z</dcterms:created>
  <dcterms:modified xsi:type="dcterms:W3CDTF">2018-03-09T06:49:08Z</dcterms:modified>
</cp:coreProperties>
</file>