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1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0" y="1"/>
            <a:ext cx="12192000" cy="56916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957392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324811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4387633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608115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5317392"/>
            <a:ext cx="1" cy="19424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4333023"/>
            <a:ext cx="914400" cy="469212"/>
          </a:xfrm>
          <a:prstGeom prst="flowChartMagneticDisk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4567629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5511641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817874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417787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678356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9" name="直線矢印コネクタ 38"/>
          <p:cNvCxnSpPr>
            <a:stCxn id="29" idx="2"/>
            <a:endCxn id="36" idx="0"/>
          </p:cNvCxnSpPr>
          <p:nvPr/>
        </p:nvCxnSpPr>
        <p:spPr>
          <a:xfrm>
            <a:off x="6087966" y="2468597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3038356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8"/>
            <a:ext cx="1" cy="2279036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22787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683404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3243330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4507014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438762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sp>
        <p:nvSpPr>
          <p:cNvPr id="29" name="フローチャート: 判断 28"/>
          <p:cNvSpPr/>
          <p:nvPr/>
        </p:nvSpPr>
        <p:spPr>
          <a:xfrm>
            <a:off x="5187966" y="2108597"/>
            <a:ext cx="1800000" cy="360000"/>
          </a:xfrm>
          <a:prstGeom prst="flowChartDecisi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9" name="直線矢印コネクタ 48"/>
          <p:cNvCxnSpPr>
            <a:stCxn id="31" idx="1"/>
            <a:endCxn id="29" idx="0"/>
          </p:cNvCxnSpPr>
          <p:nvPr/>
        </p:nvCxnSpPr>
        <p:spPr>
          <a:xfrm>
            <a:off x="6087966" y="1898838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74763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994484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194332" y="2115302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入力チェックする</a:t>
            </a:r>
            <a:endParaRPr lang="ja-JP" altLang="en-US" sz="1100" b="1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44048" y="2103545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エラーあり</a:t>
            </a:r>
            <a:endParaRPr lang="ja-JP" altLang="en-US" sz="1100" b="1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297958" y="245185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エラーな</a:t>
            </a:r>
            <a:r>
              <a:rPr lang="ja-JP" altLang="en-US" sz="1100" b="1" dirty="0"/>
              <a:t>し</a:t>
            </a:r>
            <a:endParaRPr lang="en-US" altLang="ja-JP" sz="1100" b="1" dirty="0" smtClean="0"/>
          </a:p>
        </p:txBody>
      </p:sp>
      <p:grpSp>
        <p:nvGrpSpPr>
          <p:cNvPr id="53" name="グループ化 52"/>
          <p:cNvGrpSpPr/>
          <p:nvPr/>
        </p:nvGrpSpPr>
        <p:grpSpPr>
          <a:xfrm>
            <a:off x="7960379" y="3240557"/>
            <a:ext cx="180000" cy="180000"/>
            <a:chOff x="5997966" y="6666665"/>
            <a:chExt cx="180000" cy="180000"/>
          </a:xfrm>
        </p:grpSpPr>
        <p:sp>
          <p:nvSpPr>
            <p:cNvPr id="54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55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48" name="フローチャート: 処理 47"/>
          <p:cNvSpPr/>
          <p:nvPr/>
        </p:nvSpPr>
        <p:spPr>
          <a:xfrm>
            <a:off x="7151298" y="2665549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b="1" dirty="0" smtClean="0">
                <a:solidFill>
                  <a:schemeClr val="tx1"/>
                </a:solidFill>
              </a:rPr>
              <a:t>ERROR</a:t>
            </a:r>
            <a:r>
              <a:rPr lang="ja-JP" altLang="en-US" sz="1100" b="1" dirty="0" smtClean="0">
                <a:solidFill>
                  <a:schemeClr val="tx1"/>
                </a:solidFill>
              </a:rPr>
              <a:t>ログ</a:t>
            </a:r>
            <a:r>
              <a:rPr kumimoji="1" lang="ja-JP" altLang="en-US" sz="1100" b="1" dirty="0" smtClean="0">
                <a:solidFill>
                  <a:schemeClr val="tx1"/>
                </a:solidFill>
              </a:rPr>
              <a:t>を出力する</a:t>
            </a:r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52" name="直線矢印コネクタ 51"/>
          <p:cNvCxnSpPr>
            <a:stCxn id="48" idx="2"/>
            <a:endCxn id="55" idx="0"/>
          </p:cNvCxnSpPr>
          <p:nvPr/>
        </p:nvCxnSpPr>
        <p:spPr>
          <a:xfrm flipH="1">
            <a:off x="8050379" y="3025549"/>
            <a:ext cx="919" cy="21500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カギ線コネクタ 56"/>
          <p:cNvCxnSpPr>
            <a:stCxn id="47" idx="3"/>
            <a:endCxn id="48" idx="0"/>
          </p:cNvCxnSpPr>
          <p:nvPr/>
        </p:nvCxnSpPr>
        <p:spPr>
          <a:xfrm>
            <a:off x="6994332" y="2295302"/>
            <a:ext cx="1056966" cy="370247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テキスト ボックス 55"/>
          <p:cNvSpPr txBox="1"/>
          <p:nvPr/>
        </p:nvSpPr>
        <p:spPr>
          <a:xfrm>
            <a:off x="7151298" y="2464878"/>
            <a:ext cx="720000" cy="18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リスナー</a:t>
            </a:r>
            <a:r>
              <a:rPr lang="en-US" altLang="ja-JP" sz="1100" b="1" dirty="0" smtClean="0"/>
              <a:t>)</a:t>
            </a:r>
            <a:endParaRPr lang="ja-JP" altLang="en-US" sz="1100" b="1" dirty="0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792"/>
            <a:ext cx="4286848" cy="3905795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236" y="488792"/>
            <a:ext cx="4286848" cy="3905795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0" name="角丸四角形 29"/>
          <p:cNvSpPr/>
          <p:nvPr/>
        </p:nvSpPr>
        <p:spPr>
          <a:xfrm>
            <a:off x="3264569" y="2287567"/>
            <a:ext cx="1884947" cy="377686"/>
          </a:xfrm>
          <a:prstGeom prst="roundRect">
            <a:avLst>
              <a:gd name="adj" fmla="val 12420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360236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5864" y="2216570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/>
          <p:cNvSpPr/>
          <p:nvPr/>
        </p:nvSpPr>
        <p:spPr>
          <a:xfrm>
            <a:off x="3264569" y="3109643"/>
            <a:ext cx="1884947" cy="1061304"/>
          </a:xfrm>
          <a:prstGeom prst="roundRect">
            <a:avLst>
              <a:gd name="adj" fmla="val 6086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264569" y="1444251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/>
          <p:nvPr/>
        </p:nvSpPr>
        <p:spPr>
          <a:xfrm>
            <a:off x="8733181" y="996615"/>
            <a:ext cx="1878672" cy="1069950"/>
          </a:xfrm>
          <a:prstGeom prst="roundRect">
            <a:avLst>
              <a:gd name="adj" fmla="val 6172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角丸四角形 49"/>
          <p:cNvSpPr/>
          <p:nvPr/>
        </p:nvSpPr>
        <p:spPr>
          <a:xfrm>
            <a:off x="8733181" y="2476410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角丸四角形 50"/>
          <p:cNvSpPr/>
          <p:nvPr/>
        </p:nvSpPr>
        <p:spPr>
          <a:xfrm>
            <a:off x="8726905" y="3334662"/>
            <a:ext cx="1884948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453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502540"/>
            <a:ext cx="3210373" cy="2638793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652045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/>
        </p:nvSpPr>
        <p:spPr>
          <a:xfrm>
            <a:off x="2141624" y="2229558"/>
            <a:ext cx="1612231" cy="714168"/>
          </a:xfrm>
          <a:prstGeom prst="roundRect">
            <a:avLst>
              <a:gd name="adj" fmla="val 8050"/>
            </a:avLst>
          </a:prstGeom>
          <a:noFill/>
          <a:ln w="190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502540"/>
            <a:ext cx="3200847" cy="1962424"/>
          </a:xfrm>
          <a:prstGeom prst="rect">
            <a:avLst/>
          </a:prstGeom>
        </p:spPr>
      </p:pic>
      <p:sp>
        <p:nvSpPr>
          <p:cNvPr id="19" name="角丸四角形 18"/>
          <p:cNvSpPr/>
          <p:nvPr/>
        </p:nvSpPr>
        <p:spPr>
          <a:xfrm>
            <a:off x="6954253" y="1074532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角丸四角形 19"/>
          <p:cNvSpPr/>
          <p:nvPr/>
        </p:nvSpPr>
        <p:spPr>
          <a:xfrm>
            <a:off x="6954252" y="165204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6176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65</Words>
  <Application>Microsoft Office PowerPoint</Application>
  <PresentationFormat>ワイド画面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Tanaka Masaru</cp:lastModifiedBy>
  <cp:revision>43</cp:revision>
  <dcterms:created xsi:type="dcterms:W3CDTF">2017-08-02T01:28:25Z</dcterms:created>
  <dcterms:modified xsi:type="dcterms:W3CDTF">2018-03-09T06:46:12Z</dcterms:modified>
</cp:coreProperties>
</file>