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0" y="9561"/>
            <a:ext cx="12192000" cy="51286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フローチャート: 結合子 3"/>
          <p:cNvSpPr/>
          <p:nvPr/>
        </p:nvSpPr>
        <p:spPr>
          <a:xfrm>
            <a:off x="5997966" y="9561"/>
            <a:ext cx="180000" cy="180000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ローチャート: 処理 4"/>
          <p:cNvSpPr/>
          <p:nvPr/>
        </p:nvSpPr>
        <p:spPr>
          <a:xfrm>
            <a:off x="5187966" y="399320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7" name="片側の 2 つの角を切り取った四角形 6"/>
          <p:cNvSpPr/>
          <p:nvPr/>
        </p:nvSpPr>
        <p:spPr>
          <a:xfrm>
            <a:off x="5187966" y="969079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8" name="片側の 2 つの角を切り取った四角形 7"/>
          <p:cNvSpPr/>
          <p:nvPr/>
        </p:nvSpPr>
        <p:spPr>
          <a:xfrm rot="10800000">
            <a:off x="5187967" y="4387901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9" name="フローチャート: 処理 8"/>
          <p:cNvSpPr/>
          <p:nvPr/>
        </p:nvSpPr>
        <p:spPr>
          <a:xfrm>
            <a:off x="5187966" y="2678624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sp>
        <p:nvSpPr>
          <p:cNvPr id="10" name="フローチャート: 処理 9"/>
          <p:cNvSpPr/>
          <p:nvPr/>
        </p:nvSpPr>
        <p:spPr>
          <a:xfrm>
            <a:off x="5187966" y="3818142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13" name="直線矢印コネクタ 12"/>
          <p:cNvCxnSpPr>
            <a:stCxn id="4" idx="4"/>
            <a:endCxn id="5" idx="0"/>
          </p:cNvCxnSpPr>
          <p:nvPr/>
        </p:nvCxnSpPr>
        <p:spPr>
          <a:xfrm>
            <a:off x="6087966" y="189561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>
            <a:stCxn id="5" idx="2"/>
            <a:endCxn id="7" idx="3"/>
          </p:cNvCxnSpPr>
          <p:nvPr/>
        </p:nvCxnSpPr>
        <p:spPr>
          <a:xfrm>
            <a:off x="6087966" y="759320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7" idx="1"/>
            <a:endCxn id="31" idx="3"/>
          </p:cNvCxnSpPr>
          <p:nvPr/>
        </p:nvCxnSpPr>
        <p:spPr>
          <a:xfrm>
            <a:off x="6087966" y="1329079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9" idx="2"/>
            <a:endCxn id="32" idx="1"/>
          </p:cNvCxnSpPr>
          <p:nvPr/>
        </p:nvCxnSpPr>
        <p:spPr>
          <a:xfrm>
            <a:off x="6087966" y="3038624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>
            <a:stCxn id="8" idx="3"/>
            <a:endCxn id="28" idx="0"/>
          </p:cNvCxnSpPr>
          <p:nvPr/>
        </p:nvCxnSpPr>
        <p:spPr>
          <a:xfrm flipH="1">
            <a:off x="6087966" y="4747901"/>
            <a:ext cx="1" cy="21029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フローチャート: 磁気ディスク 32"/>
          <p:cNvSpPr/>
          <p:nvPr/>
        </p:nvSpPr>
        <p:spPr>
          <a:xfrm>
            <a:off x="7603118" y="344714"/>
            <a:ext cx="914400" cy="469212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4" name="直線矢印コネクタ 33"/>
          <p:cNvCxnSpPr>
            <a:stCxn id="33" idx="2"/>
            <a:endCxn id="5" idx="3"/>
          </p:cNvCxnSpPr>
          <p:nvPr/>
        </p:nvCxnSpPr>
        <p:spPr>
          <a:xfrm flipH="1">
            <a:off x="6987966" y="579320"/>
            <a:ext cx="615152" cy="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フローチャート: 磁気ディスク 36"/>
          <p:cNvSpPr/>
          <p:nvPr/>
        </p:nvSpPr>
        <p:spPr>
          <a:xfrm>
            <a:off x="7603118" y="3763532"/>
            <a:ext cx="914400" cy="469212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cxnSp>
        <p:nvCxnSpPr>
          <p:cNvPr id="38" name="直線矢印コネクタ 37"/>
          <p:cNvCxnSpPr>
            <a:stCxn id="10" idx="3"/>
            <a:endCxn id="37" idx="2"/>
          </p:cNvCxnSpPr>
          <p:nvPr/>
        </p:nvCxnSpPr>
        <p:spPr>
          <a:xfrm flipV="1">
            <a:off x="6987966" y="3998138"/>
            <a:ext cx="615152" cy="4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3" name="グループ化 112"/>
          <p:cNvGrpSpPr/>
          <p:nvPr/>
        </p:nvGrpSpPr>
        <p:grpSpPr>
          <a:xfrm>
            <a:off x="5997966" y="4958192"/>
            <a:ext cx="180000" cy="180000"/>
            <a:chOff x="5997966" y="6666665"/>
            <a:chExt cx="180000" cy="180000"/>
          </a:xfrm>
        </p:grpSpPr>
        <p:sp>
          <p:nvSpPr>
            <p:cNvPr id="27" name="フローチャート : 結合子 82"/>
            <p:cNvSpPr/>
            <p:nvPr/>
          </p:nvSpPr>
          <p:spPr bwMode="auto">
            <a:xfrm>
              <a:off x="6042966" y="6711665"/>
              <a:ext cx="90000" cy="90000"/>
            </a:xfrm>
            <a:prstGeom prst="flowChartConnector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  <p:sp>
          <p:nvSpPr>
            <p:cNvPr id="28" name="フローチャート : 結合子 83"/>
            <p:cNvSpPr/>
            <p:nvPr/>
          </p:nvSpPr>
          <p:spPr bwMode="auto">
            <a:xfrm>
              <a:off x="5997966" y="6666665"/>
              <a:ext cx="180000" cy="180000"/>
            </a:xfrm>
            <a:prstGeom prst="flowChartConnector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kumimoji="1" lang="ja-JP" altLang="en-US" sz="1100"/>
            </a:p>
          </p:txBody>
        </p:sp>
      </p:grpSp>
      <p:sp>
        <p:nvSpPr>
          <p:cNvPr id="31" name="片側の 2 つの角を切り取った四角形 30"/>
          <p:cNvSpPr/>
          <p:nvPr/>
        </p:nvSpPr>
        <p:spPr>
          <a:xfrm>
            <a:off x="5187966" y="1538838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50" b="1" dirty="0">
              <a:solidFill>
                <a:schemeClr val="tx1"/>
              </a:solidFill>
            </a:endParaRPr>
          </a:p>
        </p:txBody>
      </p:sp>
      <p:sp>
        <p:nvSpPr>
          <p:cNvPr id="32" name="片側の 2 つの角を切り取った四角形 31"/>
          <p:cNvSpPr/>
          <p:nvPr/>
        </p:nvSpPr>
        <p:spPr>
          <a:xfrm rot="10800000">
            <a:off x="5187967" y="3248383"/>
            <a:ext cx="1800000" cy="360000"/>
          </a:xfrm>
          <a:prstGeom prst="snip2SameRect">
            <a:avLst>
              <a:gd name="adj1" fmla="val 28948"/>
              <a:gd name="adj2" fmla="val 0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35" name="直線矢印コネクタ 34"/>
          <p:cNvCxnSpPr>
            <a:stCxn id="32" idx="3"/>
            <a:endCxn id="10" idx="0"/>
          </p:cNvCxnSpPr>
          <p:nvPr/>
        </p:nvCxnSpPr>
        <p:spPr>
          <a:xfrm flipH="1">
            <a:off x="6087966" y="3608383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フローチャート: 処理 35"/>
          <p:cNvSpPr/>
          <p:nvPr/>
        </p:nvSpPr>
        <p:spPr>
          <a:xfrm>
            <a:off x="5187966" y="2108865"/>
            <a:ext cx="1800000" cy="360000"/>
          </a:xfrm>
          <a:prstGeom prst="flowChartProcess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solidFill>
                <a:schemeClr val="tx1"/>
              </a:solidFill>
            </a:endParaRPr>
          </a:p>
        </p:txBody>
      </p:sp>
      <p:cxnSp>
        <p:nvCxnSpPr>
          <p:cNvPr id="41" name="直線矢印コネクタ 40"/>
          <p:cNvCxnSpPr>
            <a:stCxn id="36" idx="2"/>
            <a:endCxn id="9" idx="0"/>
          </p:cNvCxnSpPr>
          <p:nvPr/>
        </p:nvCxnSpPr>
        <p:spPr>
          <a:xfrm>
            <a:off x="6087966" y="2468865"/>
            <a:ext cx="0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カギ線コネクタ 67"/>
          <p:cNvCxnSpPr>
            <a:stCxn id="32" idx="0"/>
            <a:endCxn id="31" idx="2"/>
          </p:cNvCxnSpPr>
          <p:nvPr/>
        </p:nvCxnSpPr>
        <p:spPr>
          <a:xfrm rot="10800000">
            <a:off x="5187967" y="1718839"/>
            <a:ext cx="1" cy="1709545"/>
          </a:xfrm>
          <a:prstGeom prst="bentConnector3">
            <a:avLst>
              <a:gd name="adj1" fmla="val 2286010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5183071" y="395775"/>
            <a:ext cx="1800000" cy="36817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</a:t>
            </a:r>
            <a:endParaRPr lang="en-US" altLang="ja-JP" sz="1100" b="1" dirty="0"/>
          </a:p>
          <a:p>
            <a:pPr algn="ctr"/>
            <a:r>
              <a:rPr lang="ja-JP" altLang="en-US" sz="1100" b="1" dirty="0" smtClean="0"/>
              <a:t>すべて取得する</a:t>
            </a:r>
            <a:endParaRPr lang="ja-JP" altLang="en-US" sz="11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01298" y="514766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178522" y="969075"/>
            <a:ext cx="1800000" cy="360003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が</a:t>
            </a:r>
            <a:endParaRPr lang="en-US" altLang="ja-JP" sz="1100" b="1" dirty="0" smtClean="0"/>
          </a:p>
          <a:p>
            <a:pPr algn="ctr"/>
            <a:r>
              <a:rPr lang="ja-JP" altLang="en-US" sz="1100" b="1" dirty="0" smtClean="0"/>
              <a:t>無く</a:t>
            </a:r>
            <a:r>
              <a:rPr lang="ja-JP" altLang="en-US" sz="1100" b="1" dirty="0"/>
              <a:t>なる</a:t>
            </a:r>
            <a:r>
              <a:rPr lang="ja-JP" altLang="en-US" sz="1100" b="1" dirty="0" smtClean="0"/>
              <a:t>まで繰り返す</a:t>
            </a:r>
            <a:endParaRPr lang="ja-JP" altLang="en-US" sz="1100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78134" y="154075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 smtClean="0"/>
              <a:t>チャンクサイズ</a:t>
            </a:r>
            <a:r>
              <a:rPr lang="en-US" altLang="ja-JP" sz="1100" b="1" dirty="0" smtClean="0"/>
              <a:t>(</a:t>
            </a:r>
            <a:r>
              <a:rPr lang="ja-JP" altLang="en-US" sz="1100" b="1" dirty="0" smtClean="0"/>
              <a:t>一定件数</a:t>
            </a:r>
            <a:r>
              <a:rPr lang="en-US" altLang="ja-JP" sz="1100" b="1" dirty="0" smtClean="0"/>
              <a:t>)</a:t>
            </a:r>
            <a:r>
              <a:rPr lang="ja-JP" altLang="en-US" sz="1100" b="1" dirty="0" smtClean="0"/>
              <a:t>に達する</a:t>
            </a:r>
            <a:r>
              <a:rPr lang="ja-JP" altLang="en-US" sz="1100" b="1" dirty="0"/>
              <a:t>まで繰り返す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5192126" y="2113913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データ</a:t>
            </a:r>
            <a:r>
              <a:rPr lang="ja-JP" altLang="en-US" sz="1100" b="1" dirty="0" smtClean="0"/>
              <a:t>を</a:t>
            </a:r>
            <a:endParaRPr lang="en-US" altLang="ja-JP" sz="1100" b="1" dirty="0" smtClean="0"/>
          </a:p>
          <a:p>
            <a:pPr algn="ctr"/>
            <a:r>
              <a:rPr lang="en-US" altLang="ja-JP" sz="1100" b="1" dirty="0" smtClean="0"/>
              <a:t>1</a:t>
            </a:r>
            <a:r>
              <a:rPr lang="ja-JP" altLang="en-US" sz="1100" b="1" dirty="0" smtClean="0"/>
              <a:t>件読み込む</a:t>
            </a:r>
            <a:endParaRPr lang="ja-JP" altLang="en-US" sz="1100" b="1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193638" y="2673839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ポイント加算処理を</a:t>
            </a:r>
            <a:endParaRPr lang="en-US" altLang="ja-JP" sz="1100" b="1" dirty="0"/>
          </a:p>
          <a:p>
            <a:pPr algn="ctr"/>
            <a:r>
              <a:rPr lang="ja-JP" altLang="en-US" sz="1100" b="1" dirty="0"/>
              <a:t>行</a:t>
            </a:r>
            <a:r>
              <a:rPr lang="ja-JP" altLang="en-US" sz="1100" b="1" dirty="0" smtClean="0"/>
              <a:t>う</a:t>
            </a:r>
            <a:endParaRPr lang="ja-JP" altLang="en-US" sz="1100" b="1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7601298" y="3937523"/>
            <a:ext cx="900000" cy="288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r>
              <a:rPr lang="ja-JP" altLang="en-US" sz="1100" b="1" dirty="0"/>
              <a:t>会員</a:t>
            </a:r>
            <a:r>
              <a:rPr lang="ja-JP" altLang="en-US" sz="1100" b="1" dirty="0" smtClean="0"/>
              <a:t>情報</a:t>
            </a:r>
            <a:endParaRPr lang="ja-JP" altLang="en-US" sz="1100" b="1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194332" y="3818138"/>
            <a:ext cx="1800000" cy="360000"/>
          </a:xfrm>
          <a:prstGeom prst="rect">
            <a:avLst/>
          </a:prstGeom>
          <a:noFill/>
        </p:spPr>
        <p:txBody>
          <a:bodyPr wrap="square" lIns="36000" tIns="0" rIns="0" bIns="0" rtlCol="0" anchor="ctr" anchorCtr="1">
            <a:noAutofit/>
          </a:bodyPr>
          <a:lstStyle/>
          <a:p>
            <a:pPr algn="ctr"/>
            <a:r>
              <a:rPr lang="ja-JP" altLang="en-US" sz="1100" b="1" dirty="0"/>
              <a:t>会員情報を更新する</a:t>
            </a:r>
          </a:p>
        </p:txBody>
      </p:sp>
      <p:cxnSp>
        <p:nvCxnSpPr>
          <p:cNvPr id="49" name="直線矢印コネクタ 48"/>
          <p:cNvCxnSpPr>
            <a:stCxn id="31" idx="1"/>
            <a:endCxn id="36" idx="0"/>
          </p:cNvCxnSpPr>
          <p:nvPr/>
        </p:nvCxnSpPr>
        <p:spPr>
          <a:xfrm>
            <a:off x="6087966" y="1898838"/>
            <a:ext cx="0" cy="21002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>
            <a:stCxn id="10" idx="2"/>
            <a:endCxn id="8" idx="1"/>
          </p:cNvCxnSpPr>
          <p:nvPr/>
        </p:nvCxnSpPr>
        <p:spPr>
          <a:xfrm>
            <a:off x="6087966" y="4178142"/>
            <a:ext cx="1" cy="20975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フリーフォーム 160"/>
          <p:cNvSpPr/>
          <p:nvPr/>
        </p:nvSpPr>
        <p:spPr>
          <a:xfrm>
            <a:off x="4708358" y="1147011"/>
            <a:ext cx="473242" cy="3392905"/>
          </a:xfrm>
          <a:custGeom>
            <a:avLst/>
            <a:gdLst>
              <a:gd name="connsiteX0" fmla="*/ 473242 w 473242"/>
              <a:gd name="connsiteY0" fmla="*/ 3994484 h 3994484"/>
              <a:gd name="connsiteX1" fmla="*/ 8021 w 473242"/>
              <a:gd name="connsiteY1" fmla="*/ 3994484 h 3994484"/>
              <a:gd name="connsiteX2" fmla="*/ 0 w 473242"/>
              <a:gd name="connsiteY2" fmla="*/ 0 h 3994484"/>
              <a:gd name="connsiteX3" fmla="*/ 473242 w 473242"/>
              <a:gd name="connsiteY3" fmla="*/ 0 h 3994484"/>
              <a:gd name="connsiteX4" fmla="*/ 473242 w 473242"/>
              <a:gd name="connsiteY4" fmla="*/ 0 h 39944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3242" h="3994484">
                <a:moveTo>
                  <a:pt x="473242" y="3994484"/>
                </a:moveTo>
                <a:lnTo>
                  <a:pt x="8021" y="3994484"/>
                </a:lnTo>
                <a:cubicBezTo>
                  <a:pt x="5347" y="2662989"/>
                  <a:pt x="2674" y="1331495"/>
                  <a:pt x="0" y="0"/>
                </a:cubicBezTo>
                <a:lnTo>
                  <a:pt x="473242" y="0"/>
                </a:lnTo>
                <a:lnTo>
                  <a:pt x="473242" y="0"/>
                </a:lnTo>
              </a:path>
            </a:pathLst>
          </a:custGeom>
          <a:noFill/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42401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01"/>
          <a:stretch/>
        </p:blipFill>
        <p:spPr>
          <a:xfrm>
            <a:off x="6823069" y="491429"/>
            <a:ext cx="4051732" cy="6198782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77"/>
          <a:stretch/>
        </p:blipFill>
        <p:spPr>
          <a:xfrm>
            <a:off x="1608075" y="495716"/>
            <a:ext cx="4044839" cy="6190209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608075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8779" y="3365701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3328732" y="946946"/>
            <a:ext cx="2125583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53"/>
          <p:cNvSpPr/>
          <p:nvPr/>
        </p:nvSpPr>
        <p:spPr>
          <a:xfrm>
            <a:off x="3328733" y="1700925"/>
            <a:ext cx="2125581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角丸四角形 54"/>
          <p:cNvSpPr/>
          <p:nvPr/>
        </p:nvSpPr>
        <p:spPr>
          <a:xfrm>
            <a:off x="3328735" y="245490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角丸四角形 55"/>
          <p:cNvSpPr/>
          <p:nvPr/>
        </p:nvSpPr>
        <p:spPr>
          <a:xfrm>
            <a:off x="3328735" y="321313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角丸四角形 56"/>
          <p:cNvSpPr/>
          <p:nvPr/>
        </p:nvSpPr>
        <p:spPr>
          <a:xfrm>
            <a:off x="3328734" y="397136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角丸四角形 57"/>
          <p:cNvSpPr/>
          <p:nvPr/>
        </p:nvSpPr>
        <p:spPr>
          <a:xfrm>
            <a:off x="3328732" y="4725343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角丸四角形 58"/>
          <p:cNvSpPr/>
          <p:nvPr/>
        </p:nvSpPr>
        <p:spPr>
          <a:xfrm>
            <a:off x="3328732" y="5494848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角丸四角形 59"/>
          <p:cNvSpPr/>
          <p:nvPr/>
        </p:nvSpPr>
        <p:spPr>
          <a:xfrm>
            <a:off x="3328732" y="6241803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角丸四角形 60"/>
          <p:cNvSpPr/>
          <p:nvPr/>
        </p:nvSpPr>
        <p:spPr>
          <a:xfrm>
            <a:off x="8550437" y="946946"/>
            <a:ext cx="2125583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角丸四角形 61"/>
          <p:cNvSpPr/>
          <p:nvPr/>
        </p:nvSpPr>
        <p:spPr>
          <a:xfrm>
            <a:off x="8550438" y="1700925"/>
            <a:ext cx="2125581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角丸四角形 62"/>
          <p:cNvSpPr/>
          <p:nvPr/>
        </p:nvSpPr>
        <p:spPr>
          <a:xfrm>
            <a:off x="8550440" y="245490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角丸四角形 63"/>
          <p:cNvSpPr/>
          <p:nvPr/>
        </p:nvSpPr>
        <p:spPr>
          <a:xfrm>
            <a:off x="8550440" y="321313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角丸四角形 64"/>
          <p:cNvSpPr/>
          <p:nvPr/>
        </p:nvSpPr>
        <p:spPr>
          <a:xfrm>
            <a:off x="8550439" y="397136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角丸四角形 65"/>
          <p:cNvSpPr/>
          <p:nvPr/>
        </p:nvSpPr>
        <p:spPr>
          <a:xfrm>
            <a:off x="8550437" y="4725343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角丸四角形 66"/>
          <p:cNvSpPr/>
          <p:nvPr/>
        </p:nvSpPr>
        <p:spPr>
          <a:xfrm>
            <a:off x="8550437" y="5494848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角丸四角形 67"/>
          <p:cNvSpPr/>
          <p:nvPr/>
        </p:nvSpPr>
        <p:spPr>
          <a:xfrm>
            <a:off x="8550437" y="6241803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30731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44</Words>
  <Application>Microsoft Office PowerPoint</Application>
  <PresentationFormat>ワイド画面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bthagiwaraysy</dc:creator>
  <cp:lastModifiedBy>Tanaka Masaru</cp:lastModifiedBy>
  <cp:revision>30</cp:revision>
  <dcterms:created xsi:type="dcterms:W3CDTF">2017-08-02T01:28:25Z</dcterms:created>
  <dcterms:modified xsi:type="dcterms:W3CDTF">2018-03-09T06:44:05Z</dcterms:modified>
</cp:coreProperties>
</file>