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67" r:id="rId3"/>
    <p:sldId id="268" r:id="rId4"/>
    <p:sldId id="266" r:id="rId5"/>
    <p:sldId id="261" r:id="rId6"/>
    <p:sldId id="260" r:id="rId7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83" autoAdjust="0"/>
    <p:restoredTop sz="94660"/>
  </p:normalViewPr>
  <p:slideViewPr>
    <p:cSldViewPr snapToGrid="0">
      <p:cViewPr varScale="1">
        <p:scale>
          <a:sx n="58" d="100"/>
          <a:sy n="58" d="100"/>
        </p:scale>
        <p:origin x="96" y="13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D0674-3EFF-43DC-9F93-52222BA50A51}" type="datetimeFigureOut">
              <a:rPr kumimoji="1" lang="ja-JP" altLang="en-US" smtClean="0"/>
              <a:t>2020/3/10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BF4D-4486-4712-86E3-F59A900A04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602117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D0674-3EFF-43DC-9F93-52222BA50A51}" type="datetimeFigureOut">
              <a:rPr kumimoji="1" lang="ja-JP" altLang="en-US" smtClean="0"/>
              <a:t>2020/3/10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BF4D-4486-4712-86E3-F59A900A04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162032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D0674-3EFF-43DC-9F93-52222BA50A51}" type="datetimeFigureOut">
              <a:rPr kumimoji="1" lang="ja-JP" altLang="en-US" smtClean="0"/>
              <a:t>2020/3/10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BF4D-4486-4712-86E3-F59A900A04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452074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D0674-3EFF-43DC-9F93-52222BA50A51}" type="datetimeFigureOut">
              <a:rPr kumimoji="1" lang="ja-JP" altLang="en-US" smtClean="0"/>
              <a:t>2020/3/10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BF4D-4486-4712-86E3-F59A900A04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992570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D0674-3EFF-43DC-9F93-52222BA50A51}" type="datetimeFigureOut">
              <a:rPr kumimoji="1" lang="ja-JP" altLang="en-US" smtClean="0"/>
              <a:t>2020/3/10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BF4D-4486-4712-86E3-F59A900A04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45072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D0674-3EFF-43DC-9F93-52222BA50A51}" type="datetimeFigureOut">
              <a:rPr kumimoji="1" lang="ja-JP" altLang="en-US" smtClean="0"/>
              <a:t>2020/3/10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BF4D-4486-4712-86E3-F59A900A04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820298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D0674-3EFF-43DC-9F93-52222BA50A51}" type="datetimeFigureOut">
              <a:rPr kumimoji="1" lang="ja-JP" altLang="en-US" smtClean="0"/>
              <a:t>2020/3/10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BF4D-4486-4712-86E3-F59A900A04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828150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D0674-3EFF-43DC-9F93-52222BA50A51}" type="datetimeFigureOut">
              <a:rPr kumimoji="1" lang="ja-JP" altLang="en-US" smtClean="0"/>
              <a:t>2020/3/10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BF4D-4486-4712-86E3-F59A900A04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922545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D0674-3EFF-43DC-9F93-52222BA50A51}" type="datetimeFigureOut">
              <a:rPr kumimoji="1" lang="ja-JP" altLang="en-US" smtClean="0"/>
              <a:t>2020/3/10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BF4D-4486-4712-86E3-F59A900A04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058933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D0674-3EFF-43DC-9F93-52222BA50A51}" type="datetimeFigureOut">
              <a:rPr kumimoji="1" lang="ja-JP" altLang="en-US" smtClean="0"/>
              <a:t>2020/3/10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BF4D-4486-4712-86E3-F59A900A04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043643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D0674-3EFF-43DC-9F93-52222BA50A51}" type="datetimeFigureOut">
              <a:rPr kumimoji="1" lang="ja-JP" altLang="en-US" smtClean="0"/>
              <a:t>2020/3/10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BF4D-4486-4712-86E3-F59A900A04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4935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5D0674-3EFF-43DC-9F93-52222BA50A51}" type="datetimeFigureOut">
              <a:rPr kumimoji="1" lang="ja-JP" altLang="en-US" smtClean="0"/>
              <a:t>2020/3/10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83BF4D-4486-4712-86E3-F59A900A04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275471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正方形/長方形 15"/>
          <p:cNvSpPr/>
          <p:nvPr/>
        </p:nvSpPr>
        <p:spPr>
          <a:xfrm>
            <a:off x="0" y="1"/>
            <a:ext cx="12192000" cy="56916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フローチャート: 結合子 3"/>
          <p:cNvSpPr/>
          <p:nvPr/>
        </p:nvSpPr>
        <p:spPr>
          <a:xfrm>
            <a:off x="5997966" y="9561"/>
            <a:ext cx="180000" cy="180000"/>
          </a:xfrm>
          <a:prstGeom prst="flowChartConnector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フローチャート: 処理 4"/>
          <p:cNvSpPr/>
          <p:nvPr/>
        </p:nvSpPr>
        <p:spPr>
          <a:xfrm>
            <a:off x="5187966" y="399320"/>
            <a:ext cx="1800000" cy="360000"/>
          </a:xfrm>
          <a:prstGeom prst="flowChartProcess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100" b="1" dirty="0">
              <a:solidFill>
                <a:schemeClr val="tx1"/>
              </a:solidFill>
            </a:endParaRPr>
          </a:p>
        </p:txBody>
      </p:sp>
      <p:sp>
        <p:nvSpPr>
          <p:cNvPr id="7" name="片側の 2 つの角を切り取った四角形 6"/>
          <p:cNvSpPr/>
          <p:nvPr/>
        </p:nvSpPr>
        <p:spPr>
          <a:xfrm>
            <a:off x="5187966" y="969079"/>
            <a:ext cx="1800000" cy="360000"/>
          </a:xfrm>
          <a:prstGeom prst="snip2SameRect">
            <a:avLst>
              <a:gd name="adj1" fmla="val 28948"/>
              <a:gd name="adj2" fmla="val 0"/>
            </a:avLst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050" b="1" dirty="0">
              <a:solidFill>
                <a:schemeClr val="tx1"/>
              </a:solidFill>
            </a:endParaRPr>
          </a:p>
        </p:txBody>
      </p:sp>
      <p:sp>
        <p:nvSpPr>
          <p:cNvPr id="8" name="片側の 2 つの角を切り取った四角形 7"/>
          <p:cNvSpPr/>
          <p:nvPr/>
        </p:nvSpPr>
        <p:spPr>
          <a:xfrm rot="10800000">
            <a:off x="5187967" y="4957392"/>
            <a:ext cx="1800000" cy="360000"/>
          </a:xfrm>
          <a:prstGeom prst="snip2SameRect">
            <a:avLst>
              <a:gd name="adj1" fmla="val 28948"/>
              <a:gd name="adj2" fmla="val 0"/>
            </a:avLst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100" b="1" dirty="0">
              <a:solidFill>
                <a:schemeClr val="tx1"/>
              </a:solidFill>
            </a:endParaRPr>
          </a:p>
        </p:txBody>
      </p:sp>
      <p:sp>
        <p:nvSpPr>
          <p:cNvPr id="9" name="フローチャート: 処理 8"/>
          <p:cNvSpPr/>
          <p:nvPr/>
        </p:nvSpPr>
        <p:spPr>
          <a:xfrm>
            <a:off x="5187966" y="3248115"/>
            <a:ext cx="1800000" cy="360000"/>
          </a:xfrm>
          <a:prstGeom prst="flowChartProcess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100" b="1" dirty="0">
              <a:solidFill>
                <a:schemeClr val="tx1"/>
              </a:solidFill>
            </a:endParaRPr>
          </a:p>
        </p:txBody>
      </p:sp>
      <p:sp>
        <p:nvSpPr>
          <p:cNvPr id="10" name="フローチャート: 処理 9"/>
          <p:cNvSpPr/>
          <p:nvPr/>
        </p:nvSpPr>
        <p:spPr>
          <a:xfrm>
            <a:off x="5187966" y="4387633"/>
            <a:ext cx="1800000" cy="360000"/>
          </a:xfrm>
          <a:prstGeom prst="flowChartProcess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100" b="1" dirty="0">
              <a:solidFill>
                <a:schemeClr val="tx1"/>
              </a:solidFill>
            </a:endParaRPr>
          </a:p>
        </p:txBody>
      </p:sp>
      <p:cxnSp>
        <p:nvCxnSpPr>
          <p:cNvPr id="13" name="直線矢印コネクタ 12"/>
          <p:cNvCxnSpPr>
            <a:stCxn id="4" idx="4"/>
            <a:endCxn id="5" idx="0"/>
          </p:cNvCxnSpPr>
          <p:nvPr/>
        </p:nvCxnSpPr>
        <p:spPr>
          <a:xfrm>
            <a:off x="6087966" y="189561"/>
            <a:ext cx="0" cy="209759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>
            <a:stCxn id="5" idx="2"/>
            <a:endCxn id="7" idx="3"/>
          </p:cNvCxnSpPr>
          <p:nvPr/>
        </p:nvCxnSpPr>
        <p:spPr>
          <a:xfrm>
            <a:off x="6087966" y="759320"/>
            <a:ext cx="0" cy="209759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線矢印コネクタ 16"/>
          <p:cNvCxnSpPr>
            <a:stCxn id="7" idx="1"/>
            <a:endCxn id="31" idx="3"/>
          </p:cNvCxnSpPr>
          <p:nvPr/>
        </p:nvCxnSpPr>
        <p:spPr>
          <a:xfrm>
            <a:off x="6087966" y="1329079"/>
            <a:ext cx="0" cy="209759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線矢印コネクタ 19"/>
          <p:cNvCxnSpPr>
            <a:stCxn id="9" idx="2"/>
            <a:endCxn id="32" idx="1"/>
          </p:cNvCxnSpPr>
          <p:nvPr/>
        </p:nvCxnSpPr>
        <p:spPr>
          <a:xfrm>
            <a:off x="6087966" y="3608115"/>
            <a:ext cx="1" cy="209759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線矢印コネクタ 25"/>
          <p:cNvCxnSpPr>
            <a:stCxn id="8" idx="3"/>
            <a:endCxn id="28" idx="0"/>
          </p:cNvCxnSpPr>
          <p:nvPr/>
        </p:nvCxnSpPr>
        <p:spPr>
          <a:xfrm flipH="1">
            <a:off x="6087966" y="5317392"/>
            <a:ext cx="1" cy="194249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フローチャート: 磁気ディスク 32"/>
          <p:cNvSpPr/>
          <p:nvPr/>
        </p:nvSpPr>
        <p:spPr>
          <a:xfrm>
            <a:off x="7603118" y="344714"/>
            <a:ext cx="914400" cy="469212"/>
          </a:xfrm>
          <a:prstGeom prst="flowChartMagneticDisk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endParaRPr kumimoji="1" lang="ja-JP" altLang="en-US" sz="1050" b="1" dirty="0">
              <a:solidFill>
                <a:schemeClr val="tx1"/>
              </a:solidFill>
            </a:endParaRPr>
          </a:p>
        </p:txBody>
      </p:sp>
      <p:cxnSp>
        <p:nvCxnSpPr>
          <p:cNvPr id="34" name="直線矢印コネクタ 33"/>
          <p:cNvCxnSpPr>
            <a:stCxn id="33" idx="2"/>
            <a:endCxn id="5" idx="3"/>
          </p:cNvCxnSpPr>
          <p:nvPr/>
        </p:nvCxnSpPr>
        <p:spPr>
          <a:xfrm flipH="1">
            <a:off x="6987966" y="579320"/>
            <a:ext cx="615152" cy="0"/>
          </a:xfrm>
          <a:prstGeom prst="straightConnector1">
            <a:avLst/>
          </a:prstGeom>
          <a:ln w="19050">
            <a:solidFill>
              <a:schemeClr val="tx1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フローチャート: 磁気ディスク 36"/>
          <p:cNvSpPr/>
          <p:nvPr/>
        </p:nvSpPr>
        <p:spPr>
          <a:xfrm>
            <a:off x="7603118" y="4333023"/>
            <a:ext cx="914400" cy="469212"/>
          </a:xfrm>
          <a:prstGeom prst="flowChartMagneticDisk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endParaRPr kumimoji="1" lang="ja-JP" altLang="en-US" sz="1050" b="1" dirty="0">
              <a:solidFill>
                <a:schemeClr val="tx1"/>
              </a:solidFill>
            </a:endParaRPr>
          </a:p>
        </p:txBody>
      </p:sp>
      <p:cxnSp>
        <p:nvCxnSpPr>
          <p:cNvPr id="38" name="直線矢印コネクタ 37"/>
          <p:cNvCxnSpPr>
            <a:stCxn id="10" idx="3"/>
            <a:endCxn id="37" idx="2"/>
          </p:cNvCxnSpPr>
          <p:nvPr/>
        </p:nvCxnSpPr>
        <p:spPr>
          <a:xfrm flipV="1">
            <a:off x="6987966" y="4567629"/>
            <a:ext cx="615152" cy="4"/>
          </a:xfrm>
          <a:prstGeom prst="straightConnector1">
            <a:avLst/>
          </a:prstGeom>
          <a:ln w="19050">
            <a:solidFill>
              <a:schemeClr val="tx1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3" name="グループ化 112"/>
          <p:cNvGrpSpPr/>
          <p:nvPr/>
        </p:nvGrpSpPr>
        <p:grpSpPr>
          <a:xfrm>
            <a:off x="5997966" y="5511641"/>
            <a:ext cx="180000" cy="180000"/>
            <a:chOff x="5997966" y="6666665"/>
            <a:chExt cx="180000" cy="180000"/>
          </a:xfrm>
        </p:grpSpPr>
        <p:sp>
          <p:nvSpPr>
            <p:cNvPr id="27" name="フローチャート : 結合子 82"/>
            <p:cNvSpPr/>
            <p:nvPr/>
          </p:nvSpPr>
          <p:spPr bwMode="auto">
            <a:xfrm>
              <a:off x="6042966" y="6711665"/>
              <a:ext cx="90000" cy="90000"/>
            </a:xfrm>
            <a:prstGeom prst="flowChartConnector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 sz="1100"/>
            </a:p>
          </p:txBody>
        </p:sp>
        <p:sp>
          <p:nvSpPr>
            <p:cNvPr id="28" name="フローチャート : 結合子 83"/>
            <p:cNvSpPr/>
            <p:nvPr/>
          </p:nvSpPr>
          <p:spPr bwMode="auto">
            <a:xfrm>
              <a:off x="5997966" y="6666665"/>
              <a:ext cx="180000" cy="180000"/>
            </a:xfrm>
            <a:prstGeom prst="flowChartConnector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 sz="1100"/>
            </a:p>
          </p:txBody>
        </p:sp>
      </p:grpSp>
      <p:sp>
        <p:nvSpPr>
          <p:cNvPr id="31" name="片側の 2 つの角を切り取った四角形 30"/>
          <p:cNvSpPr/>
          <p:nvPr/>
        </p:nvSpPr>
        <p:spPr>
          <a:xfrm>
            <a:off x="5187966" y="1538838"/>
            <a:ext cx="1800000" cy="360000"/>
          </a:xfrm>
          <a:prstGeom prst="snip2SameRect">
            <a:avLst>
              <a:gd name="adj1" fmla="val 28948"/>
              <a:gd name="adj2" fmla="val 0"/>
            </a:avLst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050" b="1" dirty="0">
              <a:solidFill>
                <a:schemeClr val="tx1"/>
              </a:solidFill>
            </a:endParaRPr>
          </a:p>
        </p:txBody>
      </p:sp>
      <p:sp>
        <p:nvSpPr>
          <p:cNvPr id="32" name="片側の 2 つの角を切り取った四角形 31"/>
          <p:cNvSpPr/>
          <p:nvPr/>
        </p:nvSpPr>
        <p:spPr>
          <a:xfrm rot="10800000">
            <a:off x="5187967" y="3817874"/>
            <a:ext cx="1800000" cy="360000"/>
          </a:xfrm>
          <a:prstGeom prst="snip2SameRect">
            <a:avLst>
              <a:gd name="adj1" fmla="val 28948"/>
              <a:gd name="adj2" fmla="val 0"/>
            </a:avLst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100" b="1" dirty="0">
              <a:solidFill>
                <a:schemeClr val="tx1"/>
              </a:solidFill>
            </a:endParaRPr>
          </a:p>
        </p:txBody>
      </p:sp>
      <p:cxnSp>
        <p:nvCxnSpPr>
          <p:cNvPr id="35" name="直線矢印コネクタ 34"/>
          <p:cNvCxnSpPr>
            <a:stCxn id="32" idx="3"/>
            <a:endCxn id="10" idx="0"/>
          </p:cNvCxnSpPr>
          <p:nvPr/>
        </p:nvCxnSpPr>
        <p:spPr>
          <a:xfrm flipH="1">
            <a:off x="6087966" y="4177874"/>
            <a:ext cx="1" cy="209759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フローチャート: 処理 35"/>
          <p:cNvSpPr/>
          <p:nvPr/>
        </p:nvSpPr>
        <p:spPr>
          <a:xfrm>
            <a:off x="5187966" y="2678356"/>
            <a:ext cx="1800000" cy="360000"/>
          </a:xfrm>
          <a:prstGeom prst="flowChartProcess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100" b="1" dirty="0">
              <a:solidFill>
                <a:schemeClr val="tx1"/>
              </a:solidFill>
            </a:endParaRPr>
          </a:p>
        </p:txBody>
      </p:sp>
      <p:cxnSp>
        <p:nvCxnSpPr>
          <p:cNvPr id="39" name="直線矢印コネクタ 38"/>
          <p:cNvCxnSpPr>
            <a:stCxn id="29" idx="2"/>
            <a:endCxn id="36" idx="0"/>
          </p:cNvCxnSpPr>
          <p:nvPr/>
        </p:nvCxnSpPr>
        <p:spPr>
          <a:xfrm>
            <a:off x="6087966" y="2468597"/>
            <a:ext cx="0" cy="209759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直線矢印コネクタ 40"/>
          <p:cNvCxnSpPr>
            <a:stCxn id="36" idx="2"/>
            <a:endCxn id="9" idx="0"/>
          </p:cNvCxnSpPr>
          <p:nvPr/>
        </p:nvCxnSpPr>
        <p:spPr>
          <a:xfrm>
            <a:off x="6087966" y="3038356"/>
            <a:ext cx="0" cy="209759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カギ線コネクタ 67"/>
          <p:cNvCxnSpPr>
            <a:stCxn id="32" idx="0"/>
            <a:endCxn id="31" idx="2"/>
          </p:cNvCxnSpPr>
          <p:nvPr/>
        </p:nvCxnSpPr>
        <p:spPr>
          <a:xfrm rot="10800000">
            <a:off x="5187967" y="1718838"/>
            <a:ext cx="1" cy="2279036"/>
          </a:xfrm>
          <a:prstGeom prst="bentConnector3">
            <a:avLst>
              <a:gd name="adj1" fmla="val 22860100000"/>
            </a:avLst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テキスト ボックス 2"/>
          <p:cNvSpPr txBox="1"/>
          <p:nvPr/>
        </p:nvSpPr>
        <p:spPr>
          <a:xfrm>
            <a:off x="5183071" y="395775"/>
            <a:ext cx="1800000" cy="368170"/>
          </a:xfrm>
          <a:prstGeom prst="rect">
            <a:avLst/>
          </a:prstGeom>
          <a:noFill/>
        </p:spPr>
        <p:txBody>
          <a:bodyPr wrap="square" lIns="36000" tIns="0" rIns="0" bIns="0" rtlCol="0" anchor="ctr" anchorCtr="1">
            <a:noAutofit/>
          </a:bodyPr>
          <a:lstStyle/>
          <a:p>
            <a:pPr algn="ctr"/>
            <a:r>
              <a:rPr lang="ja-JP" altLang="en-US" sz="1100" b="1" dirty="0"/>
              <a:t>会員情報を</a:t>
            </a:r>
            <a:endParaRPr lang="en-US" altLang="ja-JP" sz="1100" b="1" dirty="0"/>
          </a:p>
          <a:p>
            <a:pPr algn="ctr"/>
            <a:r>
              <a:rPr lang="ja-JP" altLang="en-US" sz="1100" b="1" dirty="0" smtClean="0"/>
              <a:t>すべて取得する</a:t>
            </a:r>
            <a:endParaRPr lang="ja-JP" altLang="en-US" sz="1100" b="1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7601298" y="522787"/>
            <a:ext cx="900000" cy="288000"/>
          </a:xfrm>
          <a:prstGeom prst="rect">
            <a:avLst/>
          </a:prstGeom>
          <a:noFill/>
        </p:spPr>
        <p:txBody>
          <a:bodyPr wrap="square" lIns="36000" tIns="0" rIns="0" bIns="0" rtlCol="0" anchor="ctr" anchorCtr="1">
            <a:noAutofit/>
          </a:bodyPr>
          <a:lstStyle/>
          <a:p>
            <a:r>
              <a:rPr lang="ja-JP" altLang="en-US" sz="1100" b="1" dirty="0"/>
              <a:t>会員</a:t>
            </a:r>
            <a:r>
              <a:rPr lang="ja-JP" altLang="en-US" sz="1100" b="1" dirty="0" smtClean="0"/>
              <a:t>情報</a:t>
            </a:r>
            <a:endParaRPr lang="ja-JP" altLang="en-US" sz="1100" b="1" dirty="0"/>
          </a:p>
        </p:txBody>
      </p:sp>
      <p:sp>
        <p:nvSpPr>
          <p:cNvPr id="40" name="テキスト ボックス 39"/>
          <p:cNvSpPr txBox="1"/>
          <p:nvPr/>
        </p:nvSpPr>
        <p:spPr>
          <a:xfrm>
            <a:off x="5178522" y="969075"/>
            <a:ext cx="1800000" cy="360003"/>
          </a:xfrm>
          <a:prstGeom prst="rect">
            <a:avLst/>
          </a:prstGeom>
          <a:noFill/>
        </p:spPr>
        <p:txBody>
          <a:bodyPr wrap="square" lIns="36000" tIns="0" rIns="0" bIns="0" rtlCol="0" anchor="ctr" anchorCtr="1">
            <a:noAutofit/>
          </a:bodyPr>
          <a:lstStyle/>
          <a:p>
            <a:pPr algn="ctr"/>
            <a:r>
              <a:rPr lang="ja-JP" altLang="en-US" sz="1100" b="1" dirty="0"/>
              <a:t>データ</a:t>
            </a:r>
            <a:r>
              <a:rPr lang="ja-JP" altLang="en-US" sz="1100" b="1" dirty="0" smtClean="0"/>
              <a:t>が</a:t>
            </a:r>
            <a:endParaRPr lang="en-US" altLang="ja-JP" sz="1100" b="1" dirty="0" smtClean="0"/>
          </a:p>
          <a:p>
            <a:pPr algn="ctr"/>
            <a:r>
              <a:rPr lang="ja-JP" altLang="en-US" sz="1100" b="1" dirty="0" smtClean="0"/>
              <a:t>無く</a:t>
            </a:r>
            <a:r>
              <a:rPr lang="ja-JP" altLang="en-US" sz="1100" b="1" dirty="0"/>
              <a:t>なる</a:t>
            </a:r>
            <a:r>
              <a:rPr lang="ja-JP" altLang="en-US" sz="1100" b="1" dirty="0" smtClean="0"/>
              <a:t>まで繰り返す</a:t>
            </a:r>
            <a:endParaRPr lang="ja-JP" altLang="en-US" sz="1100" b="1" dirty="0"/>
          </a:p>
        </p:txBody>
      </p:sp>
      <p:sp>
        <p:nvSpPr>
          <p:cNvPr id="42" name="テキスト ボックス 41"/>
          <p:cNvSpPr txBox="1"/>
          <p:nvPr/>
        </p:nvSpPr>
        <p:spPr>
          <a:xfrm>
            <a:off x="5178134" y="1540759"/>
            <a:ext cx="1800000" cy="360000"/>
          </a:xfrm>
          <a:prstGeom prst="rect">
            <a:avLst/>
          </a:prstGeom>
          <a:noFill/>
        </p:spPr>
        <p:txBody>
          <a:bodyPr wrap="square" lIns="36000" tIns="0" rIns="0" bIns="0" rtlCol="0" anchor="ctr" anchorCtr="1">
            <a:noAutofit/>
          </a:bodyPr>
          <a:lstStyle/>
          <a:p>
            <a:pPr algn="ctr"/>
            <a:r>
              <a:rPr lang="ja-JP" altLang="en-US" sz="1100" b="1" dirty="0" smtClean="0"/>
              <a:t>チャンクサイズ</a:t>
            </a:r>
            <a:r>
              <a:rPr lang="en-US" altLang="ja-JP" sz="1100" b="1" dirty="0" smtClean="0"/>
              <a:t>(</a:t>
            </a:r>
            <a:r>
              <a:rPr lang="ja-JP" altLang="en-US" sz="1100" b="1" dirty="0" smtClean="0"/>
              <a:t>一定件数</a:t>
            </a:r>
            <a:r>
              <a:rPr lang="en-US" altLang="ja-JP" sz="1100" b="1" dirty="0" smtClean="0"/>
              <a:t>)</a:t>
            </a:r>
            <a:r>
              <a:rPr lang="ja-JP" altLang="en-US" sz="1100" b="1" dirty="0" smtClean="0"/>
              <a:t>に達する</a:t>
            </a:r>
            <a:r>
              <a:rPr lang="ja-JP" altLang="en-US" sz="1100" b="1" dirty="0"/>
              <a:t>まで繰り返す</a:t>
            </a:r>
          </a:p>
        </p:txBody>
      </p:sp>
      <p:sp>
        <p:nvSpPr>
          <p:cNvPr id="43" name="テキスト ボックス 42"/>
          <p:cNvSpPr txBox="1"/>
          <p:nvPr/>
        </p:nvSpPr>
        <p:spPr>
          <a:xfrm>
            <a:off x="5192126" y="2683404"/>
            <a:ext cx="1800000" cy="360000"/>
          </a:xfrm>
          <a:prstGeom prst="rect">
            <a:avLst/>
          </a:prstGeom>
          <a:noFill/>
        </p:spPr>
        <p:txBody>
          <a:bodyPr wrap="square" lIns="36000" tIns="0" rIns="0" bIns="0" rtlCol="0" anchor="ctr" anchorCtr="1">
            <a:noAutofit/>
          </a:bodyPr>
          <a:lstStyle/>
          <a:p>
            <a:pPr algn="ctr"/>
            <a:r>
              <a:rPr lang="ja-JP" altLang="en-US" sz="1100" b="1" dirty="0"/>
              <a:t>データ</a:t>
            </a:r>
            <a:r>
              <a:rPr lang="ja-JP" altLang="en-US" sz="1100" b="1" dirty="0" smtClean="0"/>
              <a:t>を</a:t>
            </a:r>
            <a:endParaRPr lang="en-US" altLang="ja-JP" sz="1100" b="1" dirty="0" smtClean="0"/>
          </a:p>
          <a:p>
            <a:pPr algn="ctr"/>
            <a:r>
              <a:rPr lang="en-US" altLang="ja-JP" sz="1100" b="1" dirty="0" smtClean="0"/>
              <a:t>1</a:t>
            </a:r>
            <a:r>
              <a:rPr lang="ja-JP" altLang="en-US" sz="1100" b="1" dirty="0" smtClean="0"/>
              <a:t>件読み込む</a:t>
            </a:r>
            <a:endParaRPr lang="ja-JP" altLang="en-US" sz="1100" b="1" dirty="0"/>
          </a:p>
        </p:txBody>
      </p:sp>
      <p:sp>
        <p:nvSpPr>
          <p:cNvPr id="44" name="テキスト ボックス 43"/>
          <p:cNvSpPr txBox="1"/>
          <p:nvPr/>
        </p:nvSpPr>
        <p:spPr>
          <a:xfrm>
            <a:off x="5193638" y="3243330"/>
            <a:ext cx="1800000" cy="360000"/>
          </a:xfrm>
          <a:prstGeom prst="rect">
            <a:avLst/>
          </a:prstGeom>
          <a:noFill/>
        </p:spPr>
        <p:txBody>
          <a:bodyPr wrap="square" lIns="36000" tIns="0" rIns="0" bIns="0" rtlCol="0" anchor="ctr" anchorCtr="1">
            <a:noAutofit/>
          </a:bodyPr>
          <a:lstStyle/>
          <a:p>
            <a:pPr algn="ctr"/>
            <a:r>
              <a:rPr lang="ja-JP" altLang="en-US" sz="1100" b="1" dirty="0"/>
              <a:t>ポイント加算処理を</a:t>
            </a:r>
            <a:endParaRPr lang="en-US" altLang="ja-JP" sz="1100" b="1" dirty="0"/>
          </a:p>
          <a:p>
            <a:pPr algn="ctr"/>
            <a:r>
              <a:rPr lang="ja-JP" altLang="en-US" sz="1100" b="1" dirty="0"/>
              <a:t>行</a:t>
            </a:r>
            <a:r>
              <a:rPr lang="ja-JP" altLang="en-US" sz="1100" b="1" dirty="0" smtClean="0"/>
              <a:t>う</a:t>
            </a:r>
            <a:endParaRPr lang="ja-JP" altLang="en-US" sz="1100" b="1" dirty="0"/>
          </a:p>
        </p:txBody>
      </p:sp>
      <p:sp>
        <p:nvSpPr>
          <p:cNvPr id="45" name="テキスト ボックス 44"/>
          <p:cNvSpPr txBox="1"/>
          <p:nvPr/>
        </p:nvSpPr>
        <p:spPr>
          <a:xfrm>
            <a:off x="7601298" y="4507014"/>
            <a:ext cx="900000" cy="288000"/>
          </a:xfrm>
          <a:prstGeom prst="rect">
            <a:avLst/>
          </a:prstGeom>
          <a:noFill/>
        </p:spPr>
        <p:txBody>
          <a:bodyPr wrap="square" lIns="36000" tIns="0" rIns="0" bIns="0" rtlCol="0" anchor="ctr" anchorCtr="1">
            <a:noAutofit/>
          </a:bodyPr>
          <a:lstStyle/>
          <a:p>
            <a:r>
              <a:rPr lang="ja-JP" altLang="en-US" sz="1100" b="1" dirty="0"/>
              <a:t>会員</a:t>
            </a:r>
            <a:r>
              <a:rPr lang="ja-JP" altLang="en-US" sz="1100" b="1" dirty="0" smtClean="0"/>
              <a:t>情報</a:t>
            </a:r>
            <a:endParaRPr lang="ja-JP" altLang="en-US" sz="1100" b="1" dirty="0"/>
          </a:p>
        </p:txBody>
      </p:sp>
      <p:sp>
        <p:nvSpPr>
          <p:cNvPr id="46" name="テキスト ボックス 45"/>
          <p:cNvSpPr txBox="1"/>
          <p:nvPr/>
        </p:nvSpPr>
        <p:spPr>
          <a:xfrm>
            <a:off x="5194332" y="4387629"/>
            <a:ext cx="1800000" cy="360000"/>
          </a:xfrm>
          <a:prstGeom prst="rect">
            <a:avLst/>
          </a:prstGeom>
          <a:noFill/>
        </p:spPr>
        <p:txBody>
          <a:bodyPr wrap="square" lIns="36000" tIns="0" rIns="0" bIns="0" rtlCol="0" anchor="ctr" anchorCtr="1">
            <a:noAutofit/>
          </a:bodyPr>
          <a:lstStyle/>
          <a:p>
            <a:pPr algn="ctr"/>
            <a:r>
              <a:rPr lang="ja-JP" altLang="en-US" sz="1100" b="1" dirty="0"/>
              <a:t>会員情報を更新する</a:t>
            </a:r>
          </a:p>
        </p:txBody>
      </p:sp>
      <p:sp>
        <p:nvSpPr>
          <p:cNvPr id="29" name="フローチャート: 判断 28"/>
          <p:cNvSpPr/>
          <p:nvPr/>
        </p:nvSpPr>
        <p:spPr>
          <a:xfrm>
            <a:off x="5187966" y="2108597"/>
            <a:ext cx="1800000" cy="360000"/>
          </a:xfrm>
          <a:prstGeom prst="flowChartDecision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49" name="直線矢印コネクタ 48"/>
          <p:cNvCxnSpPr>
            <a:stCxn id="31" idx="1"/>
            <a:endCxn id="29" idx="0"/>
          </p:cNvCxnSpPr>
          <p:nvPr/>
        </p:nvCxnSpPr>
        <p:spPr>
          <a:xfrm>
            <a:off x="6087966" y="1898838"/>
            <a:ext cx="0" cy="209759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直線矢印コネクタ 58"/>
          <p:cNvCxnSpPr>
            <a:stCxn id="10" idx="2"/>
            <a:endCxn id="8" idx="1"/>
          </p:cNvCxnSpPr>
          <p:nvPr/>
        </p:nvCxnSpPr>
        <p:spPr>
          <a:xfrm>
            <a:off x="6087966" y="4747633"/>
            <a:ext cx="1" cy="209759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1" name="フリーフォーム 160"/>
          <p:cNvSpPr/>
          <p:nvPr/>
        </p:nvSpPr>
        <p:spPr>
          <a:xfrm>
            <a:off x="4708358" y="1147011"/>
            <a:ext cx="473242" cy="3994484"/>
          </a:xfrm>
          <a:custGeom>
            <a:avLst/>
            <a:gdLst>
              <a:gd name="connsiteX0" fmla="*/ 473242 w 473242"/>
              <a:gd name="connsiteY0" fmla="*/ 3994484 h 3994484"/>
              <a:gd name="connsiteX1" fmla="*/ 8021 w 473242"/>
              <a:gd name="connsiteY1" fmla="*/ 3994484 h 3994484"/>
              <a:gd name="connsiteX2" fmla="*/ 0 w 473242"/>
              <a:gd name="connsiteY2" fmla="*/ 0 h 3994484"/>
              <a:gd name="connsiteX3" fmla="*/ 473242 w 473242"/>
              <a:gd name="connsiteY3" fmla="*/ 0 h 3994484"/>
              <a:gd name="connsiteX4" fmla="*/ 473242 w 473242"/>
              <a:gd name="connsiteY4" fmla="*/ 0 h 39944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73242" h="3994484">
                <a:moveTo>
                  <a:pt x="473242" y="3994484"/>
                </a:moveTo>
                <a:lnTo>
                  <a:pt x="8021" y="3994484"/>
                </a:lnTo>
                <a:cubicBezTo>
                  <a:pt x="5347" y="2662989"/>
                  <a:pt x="2674" y="1331495"/>
                  <a:pt x="0" y="0"/>
                </a:cubicBezTo>
                <a:lnTo>
                  <a:pt x="473242" y="0"/>
                </a:lnTo>
                <a:lnTo>
                  <a:pt x="473242" y="0"/>
                </a:lnTo>
              </a:path>
            </a:pathLst>
          </a:custGeom>
          <a:noFill/>
          <a:ln w="19050">
            <a:solidFill>
              <a:schemeClr val="tx1"/>
            </a:solidFill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7" name="テキスト ボックス 46"/>
          <p:cNvSpPr txBox="1"/>
          <p:nvPr/>
        </p:nvSpPr>
        <p:spPr>
          <a:xfrm>
            <a:off x="5194332" y="2115302"/>
            <a:ext cx="1800000" cy="360000"/>
          </a:xfrm>
          <a:prstGeom prst="rect">
            <a:avLst/>
          </a:prstGeom>
          <a:noFill/>
        </p:spPr>
        <p:txBody>
          <a:bodyPr wrap="square" lIns="36000" tIns="0" rIns="0" bIns="0" rtlCol="0" anchor="ctr" anchorCtr="1">
            <a:noAutofit/>
          </a:bodyPr>
          <a:lstStyle/>
          <a:p>
            <a:pPr algn="ctr"/>
            <a:r>
              <a:rPr lang="ja-JP" altLang="en-US" sz="1100" b="1" dirty="0" smtClean="0"/>
              <a:t>入力チェックする</a:t>
            </a:r>
            <a:endParaRPr lang="ja-JP" altLang="en-US" sz="1100" b="1" dirty="0"/>
          </a:p>
        </p:txBody>
      </p:sp>
      <p:sp>
        <p:nvSpPr>
          <p:cNvPr id="50" name="テキスト ボックス 49"/>
          <p:cNvSpPr txBox="1"/>
          <p:nvPr/>
        </p:nvSpPr>
        <p:spPr>
          <a:xfrm>
            <a:off x="6844048" y="2103545"/>
            <a:ext cx="720000" cy="180000"/>
          </a:xfrm>
          <a:prstGeom prst="rect">
            <a:avLst/>
          </a:prstGeom>
          <a:noFill/>
        </p:spPr>
        <p:txBody>
          <a:bodyPr wrap="square" lIns="36000" tIns="0" rIns="0" bIns="0" rtlCol="0" anchor="ctr" anchorCtr="1">
            <a:noAutofit/>
          </a:bodyPr>
          <a:lstStyle/>
          <a:p>
            <a:pPr algn="ctr"/>
            <a:r>
              <a:rPr lang="ja-JP" altLang="en-US" sz="1100" b="1" dirty="0" smtClean="0"/>
              <a:t>エラーあり</a:t>
            </a:r>
            <a:endParaRPr lang="ja-JP" altLang="en-US" sz="1100" b="1" dirty="0"/>
          </a:p>
        </p:txBody>
      </p:sp>
      <p:sp>
        <p:nvSpPr>
          <p:cNvPr id="51" name="テキスト ボックス 50"/>
          <p:cNvSpPr txBox="1"/>
          <p:nvPr/>
        </p:nvSpPr>
        <p:spPr>
          <a:xfrm>
            <a:off x="5297958" y="2451858"/>
            <a:ext cx="720000" cy="180000"/>
          </a:xfrm>
          <a:prstGeom prst="rect">
            <a:avLst/>
          </a:prstGeom>
          <a:noFill/>
        </p:spPr>
        <p:txBody>
          <a:bodyPr wrap="square" lIns="36000" tIns="0" rIns="0" bIns="0" rtlCol="0" anchor="ctr" anchorCtr="1">
            <a:noAutofit/>
          </a:bodyPr>
          <a:lstStyle/>
          <a:p>
            <a:pPr algn="ctr"/>
            <a:r>
              <a:rPr lang="ja-JP" altLang="en-US" sz="1100" b="1" dirty="0" smtClean="0"/>
              <a:t>エラーな</a:t>
            </a:r>
            <a:r>
              <a:rPr lang="ja-JP" altLang="en-US" sz="1100" b="1" dirty="0"/>
              <a:t>し</a:t>
            </a:r>
            <a:endParaRPr lang="en-US" altLang="ja-JP" sz="1100" b="1" dirty="0" smtClean="0"/>
          </a:p>
        </p:txBody>
      </p:sp>
      <p:grpSp>
        <p:nvGrpSpPr>
          <p:cNvPr id="53" name="グループ化 52"/>
          <p:cNvGrpSpPr/>
          <p:nvPr/>
        </p:nvGrpSpPr>
        <p:grpSpPr>
          <a:xfrm>
            <a:off x="7606802" y="2193545"/>
            <a:ext cx="180000" cy="180000"/>
            <a:chOff x="5997966" y="6666665"/>
            <a:chExt cx="180000" cy="180000"/>
          </a:xfrm>
        </p:grpSpPr>
        <p:sp>
          <p:nvSpPr>
            <p:cNvPr id="54" name="フローチャート : 結合子 82"/>
            <p:cNvSpPr/>
            <p:nvPr/>
          </p:nvSpPr>
          <p:spPr bwMode="auto">
            <a:xfrm>
              <a:off x="6042966" y="6711665"/>
              <a:ext cx="90000" cy="90000"/>
            </a:xfrm>
            <a:prstGeom prst="flowChartConnector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 sz="1100"/>
            </a:p>
          </p:txBody>
        </p:sp>
        <p:sp>
          <p:nvSpPr>
            <p:cNvPr id="55" name="フローチャート : 結合子 83"/>
            <p:cNvSpPr/>
            <p:nvPr/>
          </p:nvSpPr>
          <p:spPr bwMode="auto">
            <a:xfrm>
              <a:off x="5997966" y="6666665"/>
              <a:ext cx="180000" cy="180000"/>
            </a:xfrm>
            <a:prstGeom prst="flowChartConnector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 sz="1100"/>
            </a:p>
          </p:txBody>
        </p:sp>
      </p:grpSp>
      <p:cxnSp>
        <p:nvCxnSpPr>
          <p:cNvPr id="56" name="直線矢印コネクタ 55"/>
          <p:cNvCxnSpPr>
            <a:stCxn id="29" idx="3"/>
            <a:endCxn id="55" idx="2"/>
          </p:cNvCxnSpPr>
          <p:nvPr/>
        </p:nvCxnSpPr>
        <p:spPr>
          <a:xfrm flipV="1">
            <a:off x="6987966" y="2283545"/>
            <a:ext cx="618836" cy="5052"/>
          </a:xfrm>
          <a:prstGeom prst="straightConnector1">
            <a:avLst/>
          </a:prstGeom>
          <a:ln w="1905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424019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9625" y="2990850"/>
            <a:ext cx="10572750" cy="876300"/>
          </a:xfrm>
          <a:prstGeom prst="rect">
            <a:avLst/>
          </a:prstGeom>
        </p:spPr>
      </p:pic>
      <p:sp>
        <p:nvSpPr>
          <p:cNvPr id="7" name="角丸四角形 6"/>
          <p:cNvSpPr/>
          <p:nvPr/>
        </p:nvSpPr>
        <p:spPr>
          <a:xfrm>
            <a:off x="2012117" y="3429001"/>
            <a:ext cx="792000" cy="162097"/>
          </a:xfrm>
          <a:prstGeom prst="round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953464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9625" y="2990850"/>
            <a:ext cx="10572750" cy="876300"/>
          </a:xfrm>
          <a:prstGeom prst="rect">
            <a:avLst/>
          </a:prstGeom>
        </p:spPr>
      </p:pic>
      <p:sp>
        <p:nvSpPr>
          <p:cNvPr id="4" name="角丸四角形 3"/>
          <p:cNvSpPr/>
          <p:nvPr/>
        </p:nvSpPr>
        <p:spPr>
          <a:xfrm>
            <a:off x="2012117" y="3429001"/>
            <a:ext cx="792000" cy="162097"/>
          </a:xfrm>
          <a:prstGeom prst="round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485514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図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0236" y="488792"/>
            <a:ext cx="4324350" cy="4038600"/>
          </a:xfrm>
          <a:prstGeom prst="rect">
            <a:avLst/>
          </a:prstGeom>
        </p:spPr>
      </p:pic>
      <p:pic>
        <p:nvPicPr>
          <p:cNvPr id="9" name="図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3069" y="488792"/>
            <a:ext cx="4324350" cy="4038600"/>
          </a:xfrm>
          <a:prstGeom prst="rect">
            <a:avLst/>
          </a:prstGeom>
        </p:spPr>
      </p:pic>
      <p:sp>
        <p:nvSpPr>
          <p:cNvPr id="2" name="テキスト ボックス 1"/>
          <p:cNvSpPr txBox="1"/>
          <p:nvPr/>
        </p:nvSpPr>
        <p:spPr>
          <a:xfrm>
            <a:off x="6823069" y="93790"/>
            <a:ext cx="90281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600" dirty="0" smtClean="0"/>
              <a:t>・更新後</a:t>
            </a:r>
            <a:endParaRPr kumimoji="1" lang="ja-JP" altLang="en-US" sz="1600" dirty="0"/>
          </a:p>
        </p:txBody>
      </p:sp>
      <p:sp>
        <p:nvSpPr>
          <p:cNvPr id="38" name="テキスト ボックス 37"/>
          <p:cNvSpPr txBox="1"/>
          <p:nvPr/>
        </p:nvSpPr>
        <p:spPr>
          <a:xfrm>
            <a:off x="1360236" y="93790"/>
            <a:ext cx="90281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600" dirty="0" smtClean="0"/>
              <a:t>・更新前</a:t>
            </a:r>
            <a:endParaRPr kumimoji="1" lang="ja-JP" altLang="en-US" sz="1600" dirty="0"/>
          </a:p>
        </p:txBody>
      </p:sp>
      <p:sp>
        <p:nvSpPr>
          <p:cNvPr id="39" name="右矢印 38"/>
          <p:cNvSpPr/>
          <p:nvPr/>
        </p:nvSpPr>
        <p:spPr>
          <a:xfrm>
            <a:off x="5895864" y="2216570"/>
            <a:ext cx="678426" cy="450239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5" name="角丸四角形 34"/>
          <p:cNvSpPr/>
          <p:nvPr/>
        </p:nvSpPr>
        <p:spPr>
          <a:xfrm>
            <a:off x="3289509" y="3441468"/>
            <a:ext cx="1764630" cy="906087"/>
          </a:xfrm>
          <a:prstGeom prst="roundRect">
            <a:avLst>
              <a:gd name="adj" fmla="val 6086"/>
            </a:avLst>
          </a:prstGeom>
          <a:noFill/>
          <a:ln w="19050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0" name="角丸四角形 39"/>
          <p:cNvSpPr/>
          <p:nvPr/>
        </p:nvSpPr>
        <p:spPr>
          <a:xfrm>
            <a:off x="3289509" y="1986744"/>
            <a:ext cx="1764630" cy="365760"/>
          </a:xfrm>
          <a:prstGeom prst="roundRect">
            <a:avLst>
              <a:gd name="adj" fmla="val 10296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角丸四角形 17"/>
          <p:cNvSpPr/>
          <p:nvPr/>
        </p:nvSpPr>
        <p:spPr>
          <a:xfrm>
            <a:off x="3289509" y="2721036"/>
            <a:ext cx="1764630" cy="365760"/>
          </a:xfrm>
          <a:prstGeom prst="roundRect">
            <a:avLst>
              <a:gd name="adj" fmla="val 10296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" name="角丸四角形 20"/>
          <p:cNvSpPr/>
          <p:nvPr/>
        </p:nvSpPr>
        <p:spPr>
          <a:xfrm>
            <a:off x="8762055" y="3441468"/>
            <a:ext cx="1764630" cy="906087"/>
          </a:xfrm>
          <a:prstGeom prst="roundRect">
            <a:avLst>
              <a:gd name="adj" fmla="val 6086"/>
            </a:avLst>
          </a:prstGeom>
          <a:noFill/>
          <a:ln w="19050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2" name="角丸四角形 21"/>
          <p:cNvSpPr/>
          <p:nvPr/>
        </p:nvSpPr>
        <p:spPr>
          <a:xfrm>
            <a:off x="8762055" y="1986744"/>
            <a:ext cx="1764630" cy="365760"/>
          </a:xfrm>
          <a:prstGeom prst="roundRect">
            <a:avLst>
              <a:gd name="adj" fmla="val 10296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" name="角丸四角形 22"/>
          <p:cNvSpPr/>
          <p:nvPr/>
        </p:nvSpPr>
        <p:spPr>
          <a:xfrm>
            <a:off x="8762055" y="2721036"/>
            <a:ext cx="1764630" cy="365760"/>
          </a:xfrm>
          <a:prstGeom prst="roundRect">
            <a:avLst>
              <a:gd name="adj" fmla="val 10296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991924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4625" y="502540"/>
            <a:ext cx="3210373" cy="2638793"/>
          </a:xfrm>
          <a:prstGeom prst="rect">
            <a:avLst/>
          </a:prstGeom>
        </p:spPr>
      </p:pic>
      <p:sp>
        <p:nvSpPr>
          <p:cNvPr id="2" name="テキスト ボックス 1"/>
          <p:cNvSpPr txBox="1"/>
          <p:nvPr/>
        </p:nvSpPr>
        <p:spPr>
          <a:xfrm>
            <a:off x="6823069" y="93790"/>
            <a:ext cx="14285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600" dirty="0" smtClean="0"/>
              <a:t>・</a:t>
            </a:r>
            <a:r>
              <a:rPr lang="ja-JP" altLang="en-US" sz="1600" dirty="0" smtClean="0"/>
              <a:t>出力</a:t>
            </a:r>
            <a:r>
              <a:rPr lang="ja-JP" altLang="en-US" sz="1600" dirty="0"/>
              <a:t>ファイル</a:t>
            </a:r>
            <a:endParaRPr kumimoji="1" lang="ja-JP" altLang="en-US" sz="1600" dirty="0"/>
          </a:p>
        </p:txBody>
      </p:sp>
      <p:sp>
        <p:nvSpPr>
          <p:cNvPr id="38" name="テキスト ボックス 37"/>
          <p:cNvSpPr txBox="1"/>
          <p:nvPr/>
        </p:nvSpPr>
        <p:spPr>
          <a:xfrm>
            <a:off x="2004625" y="99348"/>
            <a:ext cx="14285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600" dirty="0" smtClean="0"/>
              <a:t>・</a:t>
            </a:r>
            <a:r>
              <a:rPr lang="ja-JP" altLang="en-US" sz="1600" dirty="0" smtClean="0"/>
              <a:t>入力</a:t>
            </a:r>
            <a:r>
              <a:rPr lang="ja-JP" altLang="en-US" sz="1600" dirty="0"/>
              <a:t>ファイル</a:t>
            </a:r>
            <a:endParaRPr kumimoji="1" lang="ja-JP" altLang="en-US" sz="1600" dirty="0"/>
          </a:p>
        </p:txBody>
      </p:sp>
      <p:sp>
        <p:nvSpPr>
          <p:cNvPr id="39" name="右矢印 38"/>
          <p:cNvSpPr/>
          <p:nvPr/>
        </p:nvSpPr>
        <p:spPr>
          <a:xfrm>
            <a:off x="5679821" y="1616326"/>
            <a:ext cx="678426" cy="450239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0" name="角丸四角形 39"/>
          <p:cNvSpPr/>
          <p:nvPr/>
        </p:nvSpPr>
        <p:spPr>
          <a:xfrm>
            <a:off x="2141622" y="1074532"/>
            <a:ext cx="1612231" cy="289047"/>
          </a:xfrm>
          <a:prstGeom prst="roundRect">
            <a:avLst>
              <a:gd name="adj" fmla="val 10296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角丸四角形 13"/>
          <p:cNvSpPr/>
          <p:nvPr/>
        </p:nvSpPr>
        <p:spPr>
          <a:xfrm>
            <a:off x="2141623" y="1652045"/>
            <a:ext cx="1612231" cy="297071"/>
          </a:xfrm>
          <a:prstGeom prst="roundRect">
            <a:avLst>
              <a:gd name="adj" fmla="val 10296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角丸四角形 14"/>
          <p:cNvSpPr/>
          <p:nvPr/>
        </p:nvSpPr>
        <p:spPr>
          <a:xfrm>
            <a:off x="2141624" y="2229558"/>
            <a:ext cx="1612231" cy="714168"/>
          </a:xfrm>
          <a:prstGeom prst="roundRect">
            <a:avLst>
              <a:gd name="adj" fmla="val 8050"/>
            </a:avLst>
          </a:prstGeom>
          <a:noFill/>
          <a:ln w="19050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3069" y="502540"/>
            <a:ext cx="3200847" cy="1962424"/>
          </a:xfrm>
          <a:prstGeom prst="rect">
            <a:avLst/>
          </a:prstGeom>
        </p:spPr>
      </p:pic>
      <p:sp>
        <p:nvSpPr>
          <p:cNvPr id="19" name="角丸四角形 18"/>
          <p:cNvSpPr/>
          <p:nvPr/>
        </p:nvSpPr>
        <p:spPr>
          <a:xfrm>
            <a:off x="6954253" y="1074532"/>
            <a:ext cx="1612231" cy="289047"/>
          </a:xfrm>
          <a:prstGeom prst="roundRect">
            <a:avLst>
              <a:gd name="adj" fmla="val 10296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" name="角丸四角形 19"/>
          <p:cNvSpPr/>
          <p:nvPr/>
        </p:nvSpPr>
        <p:spPr>
          <a:xfrm>
            <a:off x="6954252" y="1652045"/>
            <a:ext cx="1612231" cy="289047"/>
          </a:xfrm>
          <a:prstGeom prst="roundRect">
            <a:avLst>
              <a:gd name="adj" fmla="val 10296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875570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34095" y="1409952"/>
            <a:ext cx="4323809" cy="40380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94649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175</TotalTime>
  <Words>57</Words>
  <Application>Microsoft Office PowerPoint</Application>
  <PresentationFormat>ワイド画面</PresentationFormat>
  <Paragraphs>19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1" baseType="lpstr">
      <vt:lpstr>ＭＳ Ｐゴシック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>Hewlett-Packard Company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bthagiwaraysy</dc:creator>
  <cp:lastModifiedBy>三上　誉矢</cp:lastModifiedBy>
  <cp:revision>41</cp:revision>
  <dcterms:created xsi:type="dcterms:W3CDTF">2017-08-02T01:28:25Z</dcterms:created>
  <dcterms:modified xsi:type="dcterms:W3CDTF">2020-03-10T07:20:02Z</dcterms:modified>
</cp:coreProperties>
</file>