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61" r:id="rId4"/>
    <p:sldId id="259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58" d="100"/>
          <a:sy n="58" d="100"/>
        </p:scale>
        <p:origin x="96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2020/3/10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0"/>
            <a:ext cx="12192000" cy="5120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1540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129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105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79880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060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012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154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129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105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060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39880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" idx="1"/>
            <a:endCxn id="5" idx="3"/>
          </p:cNvCxnSpPr>
          <p:nvPr/>
        </p:nvCxnSpPr>
        <p:spPr>
          <a:xfrm flipH="1" flipV="1">
            <a:off x="6987966" y="571299"/>
            <a:ext cx="615152" cy="9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0" idx="3"/>
          </p:cNvCxnSpPr>
          <p:nvPr/>
        </p:nvCxnSpPr>
        <p:spPr>
          <a:xfrm flipV="1">
            <a:off x="6987966" y="3990117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ローチャート : 結合子 82"/>
          <p:cNvSpPr/>
          <p:nvPr/>
        </p:nvSpPr>
        <p:spPr bwMode="auto">
          <a:xfrm>
            <a:off x="6042966" y="4995171"/>
            <a:ext cx="90000" cy="90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28" name="フローチャート : 結合子 83"/>
          <p:cNvSpPr/>
          <p:nvPr/>
        </p:nvSpPr>
        <p:spPr bwMode="auto">
          <a:xfrm>
            <a:off x="5997966" y="4950171"/>
            <a:ext cx="180000" cy="180000"/>
          </a:xfrm>
          <a:prstGeom prst="flowChartConnector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31" name="片側の 2 つの角を切り取った四角形 30"/>
          <p:cNvSpPr/>
          <p:nvPr/>
        </p:nvSpPr>
        <p:spPr>
          <a:xfrm>
            <a:off x="5187966" y="1530817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036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036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084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0844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0818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87754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1054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327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0589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6581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01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0817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0121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メモ 1"/>
          <p:cNvSpPr/>
          <p:nvPr/>
        </p:nvSpPr>
        <p:spPr>
          <a:xfrm>
            <a:off x="7603118" y="39139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 160"/>
          <p:cNvSpPr/>
          <p:nvPr/>
        </p:nvSpPr>
        <p:spPr>
          <a:xfrm>
            <a:off x="4708358" y="1138990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68366" y="427299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7" name="メモ 46"/>
          <p:cNvSpPr/>
          <p:nvPr/>
        </p:nvSpPr>
        <p:spPr>
          <a:xfrm>
            <a:off x="7607664" y="381011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93118" y="384611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563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25" y="2990850"/>
            <a:ext cx="10572750" cy="876300"/>
          </a:xfrm>
          <a:prstGeom prst="rect">
            <a:avLst/>
          </a:prstGeom>
        </p:spPr>
      </p:pic>
      <p:sp>
        <p:nvSpPr>
          <p:cNvPr id="3" name="角丸四角形 2"/>
          <p:cNvSpPr/>
          <p:nvPr/>
        </p:nvSpPr>
        <p:spPr>
          <a:xfrm>
            <a:off x="2012118" y="3429001"/>
            <a:ext cx="647955" cy="16209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2723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55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46</Words>
  <Application>Microsoft Office PowerPoint</Application>
  <PresentationFormat>ワイド画面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三上　誉矢</cp:lastModifiedBy>
  <cp:revision>33</cp:revision>
  <dcterms:created xsi:type="dcterms:W3CDTF">2017-08-02T01:28:25Z</dcterms:created>
  <dcterms:modified xsi:type="dcterms:W3CDTF">2020-03-10T04:25:34Z</dcterms:modified>
</cp:coreProperties>
</file>