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0" y="9560"/>
            <a:ext cx="12192000" cy="5120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1540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1299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105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379880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267060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3810121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154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129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1058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03060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28" idx="0"/>
          </p:cNvCxnSpPr>
          <p:nvPr/>
        </p:nvCxnSpPr>
        <p:spPr>
          <a:xfrm flipH="1">
            <a:off x="6087966" y="4739880"/>
            <a:ext cx="1" cy="2102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2" idx="1"/>
            <a:endCxn id="5" idx="3"/>
          </p:cNvCxnSpPr>
          <p:nvPr/>
        </p:nvCxnSpPr>
        <p:spPr>
          <a:xfrm flipH="1" flipV="1">
            <a:off x="6987966" y="571299"/>
            <a:ext cx="615152" cy="98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>
            <a:stCxn id="10" idx="3"/>
          </p:cNvCxnSpPr>
          <p:nvPr/>
        </p:nvCxnSpPr>
        <p:spPr>
          <a:xfrm flipV="1">
            <a:off x="6987966" y="3990117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フローチャート : 結合子 82"/>
          <p:cNvSpPr/>
          <p:nvPr/>
        </p:nvSpPr>
        <p:spPr bwMode="auto">
          <a:xfrm>
            <a:off x="6042966" y="4995171"/>
            <a:ext cx="90000" cy="90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100"/>
          </a:p>
        </p:txBody>
      </p:sp>
      <p:sp>
        <p:nvSpPr>
          <p:cNvPr id="28" name="フローチャート : 結合子 83"/>
          <p:cNvSpPr/>
          <p:nvPr/>
        </p:nvSpPr>
        <p:spPr bwMode="auto">
          <a:xfrm>
            <a:off x="5997966" y="4950171"/>
            <a:ext cx="180000" cy="180000"/>
          </a:xfrm>
          <a:prstGeom prst="flowChartConnector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100"/>
          </a:p>
        </p:txBody>
      </p:sp>
      <p:sp>
        <p:nvSpPr>
          <p:cNvPr id="31" name="片側の 2 つの角を切り取った四角形 30"/>
          <p:cNvSpPr/>
          <p:nvPr/>
        </p:nvSpPr>
        <p:spPr>
          <a:xfrm>
            <a:off x="5187966" y="1530817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240362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3600362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100844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2460844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0818"/>
            <a:ext cx="1" cy="1709545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87754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1054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32738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105892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2665818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3810117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cxnSp>
        <p:nvCxnSpPr>
          <p:cNvPr id="49" name="直線矢印コネクタ 48"/>
          <p:cNvCxnSpPr>
            <a:stCxn id="31" idx="1"/>
            <a:endCxn id="36" idx="0"/>
          </p:cNvCxnSpPr>
          <p:nvPr/>
        </p:nvCxnSpPr>
        <p:spPr>
          <a:xfrm>
            <a:off x="6087966" y="1890817"/>
            <a:ext cx="0" cy="21002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170121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メモ 1"/>
          <p:cNvSpPr/>
          <p:nvPr/>
        </p:nvSpPr>
        <p:spPr>
          <a:xfrm>
            <a:off x="7603118" y="391397"/>
            <a:ext cx="1080000" cy="360000"/>
          </a:xfrm>
          <a:prstGeom prst="foldedCorne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フリーフォーム 160"/>
          <p:cNvSpPr/>
          <p:nvPr/>
        </p:nvSpPr>
        <p:spPr>
          <a:xfrm>
            <a:off x="4708358" y="1138990"/>
            <a:ext cx="473242" cy="3392905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68366" y="427299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7" name="メモ 46"/>
          <p:cNvSpPr/>
          <p:nvPr/>
        </p:nvSpPr>
        <p:spPr>
          <a:xfrm>
            <a:off x="7607664" y="3810117"/>
            <a:ext cx="1080000" cy="360000"/>
          </a:xfrm>
          <a:prstGeom prst="foldedCorne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93118" y="3846117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2012118" y="3429001"/>
            <a:ext cx="647955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563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3" name="角丸四角形 2"/>
          <p:cNvSpPr/>
          <p:nvPr/>
        </p:nvSpPr>
        <p:spPr>
          <a:xfrm>
            <a:off x="2012118" y="3429001"/>
            <a:ext cx="647955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2723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491"/>
            <a:ext cx="3200847" cy="480127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488491"/>
            <a:ext cx="3210373" cy="474411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785776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363289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2141621" y="192556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2141622" y="2503074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2141621" y="307416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2141622" y="3651678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2141620" y="422276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2141621" y="4800282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6954254" y="785776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角丸四角形 24"/>
          <p:cNvSpPr/>
          <p:nvPr/>
        </p:nvSpPr>
        <p:spPr>
          <a:xfrm>
            <a:off x="6954255" y="1363289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6954253" y="192556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6954254" y="2503074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角丸四角形 27"/>
          <p:cNvSpPr/>
          <p:nvPr/>
        </p:nvSpPr>
        <p:spPr>
          <a:xfrm>
            <a:off x="6954253" y="307416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角丸四角形 28"/>
          <p:cNvSpPr/>
          <p:nvPr/>
        </p:nvSpPr>
        <p:spPr>
          <a:xfrm>
            <a:off x="6954254" y="3651678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6954252" y="422276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角丸四角形 30"/>
          <p:cNvSpPr/>
          <p:nvPr/>
        </p:nvSpPr>
        <p:spPr>
          <a:xfrm>
            <a:off x="6954253" y="4800282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4551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ワイド画面</PresentationFormat>
  <Paragraphs>14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2022-03-17T10:29:23Z</dcterms:created>
  <dcterms:modified xsi:type="dcterms:W3CDTF">2022-03-17T10:29:23Z</dcterms:modified>
</cp:coreProperties>
</file>