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63" r:id="rId5"/>
    <p:sldId id="261" r:id="rId6"/>
    <p:sldId id="264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960379" y="3240557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48" name="フローチャート: 処理 47"/>
          <p:cNvSpPr/>
          <p:nvPr/>
        </p:nvSpPr>
        <p:spPr>
          <a:xfrm>
            <a:off x="7151298" y="266554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b="1" dirty="0" smtClean="0">
                <a:solidFill>
                  <a:schemeClr val="tx1"/>
                </a:solidFill>
              </a:rPr>
              <a:t>ERROR</a:t>
            </a:r>
            <a:r>
              <a:rPr lang="ja-JP" altLang="en-US" sz="1100" b="1" dirty="0" smtClean="0">
                <a:solidFill>
                  <a:schemeClr val="tx1"/>
                </a:solidFill>
              </a:rPr>
              <a:t>ログ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を出力する</a:t>
            </a:r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52" name="直線矢印コネクタ 51"/>
          <p:cNvCxnSpPr>
            <a:stCxn id="48" idx="2"/>
            <a:endCxn id="55" idx="0"/>
          </p:cNvCxnSpPr>
          <p:nvPr/>
        </p:nvCxnSpPr>
        <p:spPr>
          <a:xfrm flipH="1">
            <a:off x="8050379" y="3025549"/>
            <a:ext cx="919" cy="2150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カギ線コネクタ 56"/>
          <p:cNvCxnSpPr>
            <a:stCxn id="47" idx="3"/>
            <a:endCxn id="48" idx="0"/>
          </p:cNvCxnSpPr>
          <p:nvPr/>
        </p:nvCxnSpPr>
        <p:spPr>
          <a:xfrm>
            <a:off x="6994332" y="2295302"/>
            <a:ext cx="1056966" cy="370247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7151298" y="246487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リスナー</a:t>
            </a:r>
            <a:r>
              <a:rPr lang="en-US" altLang="ja-JP" sz="1100" b="1" dirty="0" smtClean="0"/>
              <a:t>)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15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229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324350" cy="4038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324350" cy="4038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89509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8950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28950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8762055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8762055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8762055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9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17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095" y="1409952"/>
            <a:ext cx="4323809" cy="4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61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ワイド画面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2022-03-17T10:29:20Z</dcterms:created>
  <dcterms:modified xsi:type="dcterms:W3CDTF">2022-03-17T10:29:20Z</dcterms:modified>
</cp:coreProperties>
</file>