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5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処理 51"/>
          <p:cNvSpPr/>
          <p:nvPr/>
        </p:nvSpPr>
        <p:spPr>
          <a:xfrm>
            <a:off x="5187966" y="552715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52" idx="0"/>
          </p:cNvCxnSpPr>
          <p:nvPr/>
        </p:nvCxnSpPr>
        <p:spPr>
          <a:xfrm flipH="1">
            <a:off x="6087966" y="531739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608811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cxnSp>
        <p:nvCxnSpPr>
          <p:cNvPr id="12" name="カギ線コネクタ 11"/>
          <p:cNvCxnSpPr>
            <a:stCxn id="47" idx="3"/>
            <a:endCxn id="60" idx="0"/>
          </p:cNvCxnSpPr>
          <p:nvPr/>
        </p:nvCxnSpPr>
        <p:spPr>
          <a:xfrm>
            <a:off x="6994332" y="2295302"/>
            <a:ext cx="1065986" cy="38305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52" idx="2"/>
            <a:endCxn id="28" idx="0"/>
          </p:cNvCxnSpPr>
          <p:nvPr/>
        </p:nvCxnSpPr>
        <p:spPr>
          <a:xfrm>
            <a:off x="6087966" y="5887151"/>
            <a:ext cx="0" cy="20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182722" y="553125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入力チェックエラーの場合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終了コードを変更する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7160318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61" name="カギ線コネクタ 60"/>
          <p:cNvCxnSpPr>
            <a:stCxn id="60" idx="2"/>
            <a:endCxn id="32" idx="2"/>
          </p:cNvCxnSpPr>
          <p:nvPr/>
        </p:nvCxnSpPr>
        <p:spPr>
          <a:xfrm rot="5400000">
            <a:off x="7044384" y="2981940"/>
            <a:ext cx="959518" cy="107235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151298" y="26752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WARN</a:t>
            </a:r>
            <a:r>
              <a:rPr lang="ja-JP" altLang="en-US" sz="1100" b="1" dirty="0" smtClean="0"/>
              <a:t>ログを出力する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30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6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28950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8950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875304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875304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875304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875304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875304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97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19899" cy="249589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530986"/>
            <a:ext cx="1612231" cy="108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954253" y="108447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61984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948948" y="221961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948948" y="251860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4" y="2237582"/>
            <a:ext cx="1612231" cy="2556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4" y="2668770"/>
            <a:ext cx="1612231" cy="252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257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rgbClr val="FF0000"/>
          </a:solidFill>
          <a:prstDash val="dash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2022-03-17T10:29:21Z</dcterms:created>
  <dcterms:modified xsi:type="dcterms:W3CDTF">2022-03-17T10:29:21Z</dcterms:modified>
</cp:coreProperties>
</file>