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66" r:id="rId5"/>
    <p:sldId id="261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2022/3/17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606802" y="2193545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cxnSp>
        <p:nvCxnSpPr>
          <p:cNvPr id="56" name="直線矢印コネクタ 55"/>
          <p:cNvCxnSpPr>
            <a:stCxn id="29" idx="3"/>
            <a:endCxn id="55" idx="2"/>
          </p:cNvCxnSpPr>
          <p:nvPr/>
        </p:nvCxnSpPr>
        <p:spPr>
          <a:xfrm flipV="1">
            <a:off x="6987966" y="2283545"/>
            <a:ext cx="618836" cy="505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346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55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324350" cy="4038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324350" cy="4038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89509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8950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28950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8762055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8762055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8762055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192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557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095" y="1409952"/>
            <a:ext cx="4323809" cy="4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ワイド画面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2022-03-17T10:29:25Z</dcterms:created>
  <dcterms:modified xsi:type="dcterms:W3CDTF">2022-03-17T10:29:25Z</dcterms:modified>
</cp:coreProperties>
</file>