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68" r:id="rId2"/>
    <p:sldId id="269" r:id="rId3"/>
    <p:sldId id="270" r:id="rId4"/>
    <p:sldId id="271" r:id="rId5"/>
    <p:sldId id="275" r:id="rId6"/>
    <p:sldId id="267" r:id="rId7"/>
    <p:sldId id="273" r:id="rId8"/>
    <p:sldId id="272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0" y="1228725"/>
            <a:ext cx="4381500" cy="4400550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4105775" y="1693446"/>
            <a:ext cx="1548000" cy="18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42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0" y="1228725"/>
            <a:ext cx="4381500" cy="4400550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5629775" y="2007771"/>
            <a:ext cx="2232000" cy="216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63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1533525"/>
            <a:ext cx="10572750" cy="3790950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1398935" y="1784647"/>
            <a:ext cx="5400000" cy="324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809625" y="3429000"/>
            <a:ext cx="5184000" cy="972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65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686050"/>
            <a:ext cx="1057275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07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075" y="491429"/>
            <a:ext cx="3967347" cy="619570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92273"/>
            <a:ext cx="3966851" cy="6194929"/>
          </a:xfrm>
          <a:prstGeom prst="rect">
            <a:avLst/>
          </a:prstGeom>
        </p:spPr>
      </p:pic>
      <p:sp>
        <p:nvSpPr>
          <p:cNvPr id="26" name="角丸四角形 25"/>
          <p:cNvSpPr/>
          <p:nvPr/>
        </p:nvSpPr>
        <p:spPr>
          <a:xfrm>
            <a:off x="3378609" y="1537856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3378609" y="2202083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3378609" y="2866310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3378609" y="3530537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角丸四角形 47"/>
          <p:cNvSpPr/>
          <p:nvPr/>
        </p:nvSpPr>
        <p:spPr>
          <a:xfrm>
            <a:off x="3378609" y="4194764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角丸四角形 48"/>
          <p:cNvSpPr/>
          <p:nvPr/>
        </p:nvSpPr>
        <p:spPr>
          <a:xfrm>
            <a:off x="3378609" y="4858991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3378609" y="5523218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/>
        </p:nvSpPr>
        <p:spPr>
          <a:xfrm>
            <a:off x="3378609" y="6187442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角丸四角形 51"/>
          <p:cNvSpPr/>
          <p:nvPr/>
        </p:nvSpPr>
        <p:spPr>
          <a:xfrm>
            <a:off x="8593459" y="1537856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8593459" y="2202083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角丸四角形 68"/>
          <p:cNvSpPr/>
          <p:nvPr/>
        </p:nvSpPr>
        <p:spPr>
          <a:xfrm>
            <a:off x="8593459" y="2866310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角丸四角形 69"/>
          <p:cNvSpPr/>
          <p:nvPr/>
        </p:nvSpPr>
        <p:spPr>
          <a:xfrm>
            <a:off x="8593459" y="3530537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角丸四角形 70"/>
          <p:cNvSpPr/>
          <p:nvPr/>
        </p:nvSpPr>
        <p:spPr>
          <a:xfrm>
            <a:off x="8593459" y="4194764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角丸四角形 71"/>
          <p:cNvSpPr/>
          <p:nvPr/>
        </p:nvSpPr>
        <p:spPr>
          <a:xfrm>
            <a:off x="8593459" y="4858991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角丸四角形 72"/>
          <p:cNvSpPr/>
          <p:nvPr/>
        </p:nvSpPr>
        <p:spPr>
          <a:xfrm>
            <a:off x="8593459" y="5523218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角丸四角形 73"/>
          <p:cNvSpPr/>
          <p:nvPr/>
        </p:nvSpPr>
        <p:spPr>
          <a:xfrm>
            <a:off x="8593459" y="6187442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986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282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187" y="2305050"/>
            <a:ext cx="7667625" cy="2247900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3272590" y="2621531"/>
            <a:ext cx="2155621" cy="28209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21528" y="3180161"/>
            <a:ext cx="4189468" cy="28209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969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1533525"/>
            <a:ext cx="10572750" cy="379095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1398935" y="1784647"/>
            <a:ext cx="6984000" cy="324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5085110" y="3689647"/>
            <a:ext cx="1080000" cy="18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78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ワイド画面</PresentationFormat>
  <Paragraphs>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2022-03-17T06:42:32Z</dcterms:created>
  <dcterms:modified xsi:type="dcterms:W3CDTF">2022-03-17T06:42:32Z</dcterms:modified>
</cp:coreProperties>
</file>