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606802" y="2193545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cxnSp>
        <p:nvCxnSpPr>
          <p:cNvPr id="56" name="直線矢印コネクタ 55"/>
          <p:cNvCxnSpPr>
            <a:stCxn id="29" idx="3"/>
            <a:endCxn id="55" idx="2"/>
          </p:cNvCxnSpPr>
          <p:nvPr/>
        </p:nvCxnSpPr>
        <p:spPr>
          <a:xfrm flipV="1">
            <a:off x="6987966" y="2283545"/>
            <a:ext cx="618836" cy="505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34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5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19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2022-03-17T06:42:39Z</dcterms:created>
  <dcterms:modified xsi:type="dcterms:W3CDTF">2022-03-17T06:42:39Z</dcterms:modified>
</cp:coreProperties>
</file>